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6" r:id="rId1"/>
    <p:sldMasterId id="2147483706" r:id="rId2"/>
  </p:sldMasterIdLst>
  <p:notesMasterIdLst>
    <p:notesMasterId r:id="rId25"/>
  </p:notesMasterIdLst>
  <p:sldIdLst>
    <p:sldId id="256" r:id="rId3"/>
    <p:sldId id="258" r:id="rId4"/>
    <p:sldId id="259" r:id="rId5"/>
    <p:sldId id="260" r:id="rId6"/>
    <p:sldId id="262" r:id="rId7"/>
    <p:sldId id="265" r:id="rId8"/>
    <p:sldId id="266" r:id="rId9"/>
    <p:sldId id="286" r:id="rId10"/>
    <p:sldId id="287" r:id="rId11"/>
    <p:sldId id="288" r:id="rId12"/>
    <p:sldId id="289" r:id="rId13"/>
    <p:sldId id="290" r:id="rId14"/>
    <p:sldId id="267" r:id="rId15"/>
    <p:sldId id="269" r:id="rId16"/>
    <p:sldId id="270" r:id="rId17"/>
    <p:sldId id="271" r:id="rId18"/>
    <p:sldId id="272" r:id="rId19"/>
    <p:sldId id="273" r:id="rId20"/>
    <p:sldId id="275" r:id="rId21"/>
    <p:sldId id="277" r:id="rId22"/>
    <p:sldId id="280" r:id="rId23"/>
    <p:sldId id="282" r:id="rId24"/>
  </p:sldIdLst>
  <p:sldSz cx="12192000" cy="6858000"/>
  <p:notesSz cx="6858000" cy="9144000"/>
  <p:defaultTextStyle>
    <a:defPPr>
      <a:defRPr lang="zh-CN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3A1C"/>
    <a:srgbClr val="F23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FD0F851-EC5A-4D38-B0AD-8093EC10F338}" styleName="浅色样式 1 - 强调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FABFCF23-3B69-468F-B69F-88F6DE6A72F2}" styleName="中度样式 1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22838BEF-8BB2-4498-84A7-C5851F593DF1}" styleName="中度样式 4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5A111915-BE36-4E01-A7E5-04B1672EAD32}" styleName="浅色样式 2 - 强调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176"/>
    <p:restoredTop sz="93672"/>
  </p:normalViewPr>
  <p:slideViewPr>
    <p:cSldViewPr snapToGrid="0" snapToObjects="1">
      <p:cViewPr varScale="1">
        <p:scale>
          <a:sx n="89" d="100"/>
          <a:sy n="89" d="100"/>
        </p:scale>
        <p:origin x="91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DD874D-53E5-4057-8D68-5D0A8FF08734}" type="datetimeFigureOut">
              <a:rPr lang="zh-CN" altLang="en-US" smtClean="0"/>
              <a:t>2019/8/29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DE75C9-01B2-4CFF-8516-B34074A4575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22598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41965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60644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51000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61146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37868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35164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55459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01588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27670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51066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02402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624707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934781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036390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56526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19829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88525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06771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62505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54352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软件项目管理四个阶段：项目启动、项目规划、项目跟踪控制、项目结束。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903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03102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fficeplus.cn/Template/Home.shtml" TargetMode="External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7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8.png"/><Relationship Id="rId5" Type="http://schemas.openxmlformats.org/officeDocument/2006/relationships/hyperlink" Target="http://www.officeplus.cn/Template/Home.shtml" TargetMode="External"/><Relationship Id="rId4" Type="http://schemas.openxmlformats.org/officeDocument/2006/relationships/image" Target="../media/image1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2">
                  <a:lumMod val="50000"/>
                </a:schemeClr>
              </a:gs>
              <a:gs pos="41000">
                <a:schemeClr val="accent1">
                  <a:lumMod val="75000"/>
                </a:schemeClr>
              </a:gs>
              <a:gs pos="0">
                <a:schemeClr val="accent3">
                  <a:lumMod val="75000"/>
                </a:schemeClr>
              </a:gs>
              <a:gs pos="72000">
                <a:schemeClr val="accent2">
                  <a:lumMod val="7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2915213" y="2128074"/>
            <a:ext cx="8084654" cy="1041761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00000"/>
              </a:lnSpc>
              <a:buNone/>
              <a:defRPr sz="5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grpSp>
        <p:nvGrpSpPr>
          <p:cNvPr id="9" name="组 8"/>
          <p:cNvGrpSpPr/>
          <p:nvPr userDrawn="1"/>
        </p:nvGrpSpPr>
        <p:grpSpPr>
          <a:xfrm rot="18636342">
            <a:off x="-4842314" y="-4768554"/>
            <a:ext cx="9526783" cy="8018066"/>
            <a:chOff x="-1833690" y="-2141397"/>
            <a:chExt cx="9526783" cy="9526783"/>
          </a:xfrm>
        </p:grpSpPr>
        <p:sp>
          <p:nvSpPr>
            <p:cNvPr id="7" name="椭圆 1"/>
            <p:cNvSpPr/>
            <p:nvPr userDrawn="1"/>
          </p:nvSpPr>
          <p:spPr>
            <a:xfrm rot="19800000">
              <a:off x="-1833690" y="-1857884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8" name="椭圆 1"/>
            <p:cNvSpPr/>
            <p:nvPr userDrawn="1"/>
          </p:nvSpPr>
          <p:spPr>
            <a:xfrm rot="16690395">
              <a:off x="-1479391" y="-1768634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10" name="文本占位符 6"/>
          <p:cNvSpPr>
            <a:spLocks noGrp="1"/>
          </p:cNvSpPr>
          <p:nvPr>
            <p:ph type="body" sz="quarter" idx="14"/>
          </p:nvPr>
        </p:nvSpPr>
        <p:spPr>
          <a:xfrm>
            <a:off x="2915213" y="3169834"/>
            <a:ext cx="8084654" cy="588643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00000"/>
              </a:lnSpc>
              <a:buNone/>
              <a:defRPr sz="2400" b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grpSp>
        <p:nvGrpSpPr>
          <p:cNvPr id="11" name="组 10"/>
          <p:cNvGrpSpPr/>
          <p:nvPr userDrawn="1"/>
        </p:nvGrpSpPr>
        <p:grpSpPr>
          <a:xfrm rot="18636342">
            <a:off x="7423535" y="5313870"/>
            <a:ext cx="9526783" cy="8018066"/>
            <a:chOff x="-1833690" y="-2141397"/>
            <a:chExt cx="9526783" cy="9526783"/>
          </a:xfrm>
        </p:grpSpPr>
        <p:sp>
          <p:nvSpPr>
            <p:cNvPr id="12" name="椭圆 1"/>
            <p:cNvSpPr/>
            <p:nvPr userDrawn="1"/>
          </p:nvSpPr>
          <p:spPr>
            <a:xfrm rot="19800000">
              <a:off x="-1833690" y="-1857884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13" name="椭圆 1"/>
            <p:cNvSpPr/>
            <p:nvPr userDrawn="1"/>
          </p:nvSpPr>
          <p:spPr>
            <a:xfrm rot="16690395">
              <a:off x="-1479391" y="-1768634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14" name="文本占位符 6"/>
          <p:cNvSpPr>
            <a:spLocks noGrp="1"/>
          </p:cNvSpPr>
          <p:nvPr>
            <p:ph type="body" sz="quarter" idx="15"/>
          </p:nvPr>
        </p:nvSpPr>
        <p:spPr>
          <a:xfrm>
            <a:off x="2915213" y="4033466"/>
            <a:ext cx="8084654" cy="588643"/>
          </a:xfrm>
          <a:prstGeom prst="rect">
            <a:avLst/>
          </a:prstGeom>
        </p:spPr>
        <p:txBody>
          <a:bodyPr anchor="t"/>
          <a:lstStyle>
            <a:lvl1pPr marL="285750" indent="-285750" algn="l">
              <a:lnSpc>
                <a:spcPct val="100000"/>
              </a:lnSpc>
              <a:buFont typeface="Arial" charset="0"/>
              <a:buChar char="•"/>
              <a:defRPr sz="1400" b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798210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89000"/>
                </a:schemeClr>
              </a:gs>
              <a:gs pos="23000">
                <a:schemeClr val="accent5">
                  <a:lumMod val="89000"/>
                </a:schemeClr>
              </a:gs>
              <a:gs pos="69000">
                <a:schemeClr val="accent5">
                  <a:lumMod val="75000"/>
                </a:schemeClr>
              </a:gs>
              <a:gs pos="97000">
                <a:schemeClr val="accent5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7" name="组 6"/>
          <p:cNvGrpSpPr/>
          <p:nvPr userDrawn="1"/>
        </p:nvGrpSpPr>
        <p:grpSpPr>
          <a:xfrm>
            <a:off x="1955282" y="-1803666"/>
            <a:ext cx="7870890" cy="6691365"/>
            <a:chOff x="5067768" y="-852735"/>
            <a:chExt cx="9613786" cy="9526783"/>
          </a:xfrm>
        </p:grpSpPr>
        <p:sp>
          <p:nvSpPr>
            <p:cNvPr id="5" name="椭圆 1"/>
            <p:cNvSpPr/>
            <p:nvPr userDrawn="1"/>
          </p:nvSpPr>
          <p:spPr>
            <a:xfrm rot="19800000">
              <a:off x="5067768" y="-247745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6" name="椭圆 1"/>
            <p:cNvSpPr/>
            <p:nvPr userDrawn="1"/>
          </p:nvSpPr>
          <p:spPr>
            <a:xfrm rot="17526771">
              <a:off x="5527534" y="-479972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8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4640704" y="660100"/>
            <a:ext cx="2910592" cy="2373032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16600" b="1">
                <a:solidFill>
                  <a:schemeClr val="accent5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3724507" y="3033133"/>
            <a:ext cx="4742986" cy="82519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4000" b="0">
                <a:solidFill>
                  <a:schemeClr val="accent5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993001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6" name="组 5"/>
          <p:cNvGrpSpPr/>
          <p:nvPr userDrawn="1"/>
        </p:nvGrpSpPr>
        <p:grpSpPr>
          <a:xfrm rot="17100000" flipH="1">
            <a:off x="1415669" y="-1088262"/>
            <a:ext cx="12969854" cy="15178844"/>
            <a:chOff x="-3533241" y="-1493421"/>
            <a:chExt cx="10611835" cy="9526783"/>
          </a:xfrm>
        </p:grpSpPr>
        <p:sp>
          <p:nvSpPr>
            <p:cNvPr id="3" name="椭圆 1"/>
            <p:cNvSpPr/>
            <p:nvPr userDrawn="1"/>
          </p:nvSpPr>
          <p:spPr>
            <a:xfrm rot="19800000">
              <a:off x="-3533241" y="-1061330"/>
              <a:ext cx="10611835" cy="8841402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4" name="椭圆 1"/>
            <p:cNvSpPr/>
            <p:nvPr userDrawn="1"/>
          </p:nvSpPr>
          <p:spPr>
            <a:xfrm rot="17526771">
              <a:off x="-3623933" y="-1120658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10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708339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89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椭圆 1"/>
          <p:cNvSpPr/>
          <p:nvPr userDrawn="1"/>
        </p:nvSpPr>
        <p:spPr>
          <a:xfrm rot="19800000">
            <a:off x="5067768" y="-247745"/>
            <a:ext cx="9526783" cy="8781257"/>
          </a:xfrm>
          <a:custGeom>
            <a:avLst/>
            <a:gdLst>
              <a:gd name="connsiteX0" fmla="*/ 0 w 5312228"/>
              <a:gd name="connsiteY0" fmla="*/ 2656114 h 5312228"/>
              <a:gd name="connsiteX1" fmla="*/ 2656114 w 5312228"/>
              <a:gd name="connsiteY1" fmla="*/ 0 h 5312228"/>
              <a:gd name="connsiteX2" fmla="*/ 5312228 w 5312228"/>
              <a:gd name="connsiteY2" fmla="*/ 2656114 h 5312228"/>
              <a:gd name="connsiteX3" fmla="*/ 2656114 w 5312228"/>
              <a:gd name="connsiteY3" fmla="*/ 5312228 h 5312228"/>
              <a:gd name="connsiteX4" fmla="*/ 0 w 5312228"/>
              <a:gd name="connsiteY4" fmla="*/ 2656114 h 5312228"/>
              <a:gd name="connsiteX0" fmla="*/ 108839 w 5421067"/>
              <a:gd name="connsiteY0" fmla="*/ 2712298 h 5368412"/>
              <a:gd name="connsiteX1" fmla="*/ 732953 w 5421067"/>
              <a:gd name="connsiteY1" fmla="*/ 1043155 h 5368412"/>
              <a:gd name="connsiteX2" fmla="*/ 2764953 w 5421067"/>
              <a:gd name="connsiteY2" fmla="*/ 56184 h 5368412"/>
              <a:gd name="connsiteX3" fmla="*/ 5421067 w 5421067"/>
              <a:gd name="connsiteY3" fmla="*/ 2712298 h 5368412"/>
              <a:gd name="connsiteX4" fmla="*/ 2764953 w 5421067"/>
              <a:gd name="connsiteY4" fmla="*/ 5368412 h 5368412"/>
              <a:gd name="connsiteX5" fmla="*/ 108839 w 5421067"/>
              <a:gd name="connsiteY5" fmla="*/ 2712298 h 5368412"/>
              <a:gd name="connsiteX0" fmla="*/ 108839 w 5480256"/>
              <a:gd name="connsiteY0" fmla="*/ 2656720 h 5312834"/>
              <a:gd name="connsiteX1" fmla="*/ 732953 w 5480256"/>
              <a:gd name="connsiteY1" fmla="*/ 987577 h 5312834"/>
              <a:gd name="connsiteX2" fmla="*/ 2764953 w 5480256"/>
              <a:gd name="connsiteY2" fmla="*/ 606 h 5312834"/>
              <a:gd name="connsiteX3" fmla="*/ 4303469 w 5480256"/>
              <a:gd name="connsiteY3" fmla="*/ 871463 h 5312834"/>
              <a:gd name="connsiteX4" fmla="*/ 5421067 w 5480256"/>
              <a:gd name="connsiteY4" fmla="*/ 2656720 h 5312834"/>
              <a:gd name="connsiteX5" fmla="*/ 2764953 w 5480256"/>
              <a:gd name="connsiteY5" fmla="*/ 5312834 h 5312834"/>
              <a:gd name="connsiteX6" fmla="*/ 108839 w 5480256"/>
              <a:gd name="connsiteY6" fmla="*/ 2656720 h 5312834"/>
              <a:gd name="connsiteX0" fmla="*/ 108839 w 5544800"/>
              <a:gd name="connsiteY0" fmla="*/ 2666351 h 5322465"/>
              <a:gd name="connsiteX1" fmla="*/ 732953 w 5544800"/>
              <a:gd name="connsiteY1" fmla="*/ 997208 h 5322465"/>
              <a:gd name="connsiteX2" fmla="*/ 2764953 w 5544800"/>
              <a:gd name="connsiteY2" fmla="*/ 10237 h 5322465"/>
              <a:gd name="connsiteX3" fmla="*/ 4971126 w 5544800"/>
              <a:gd name="connsiteY3" fmla="*/ 619837 h 5322465"/>
              <a:gd name="connsiteX4" fmla="*/ 5421067 w 5544800"/>
              <a:gd name="connsiteY4" fmla="*/ 2666351 h 5322465"/>
              <a:gd name="connsiteX5" fmla="*/ 2764953 w 5544800"/>
              <a:gd name="connsiteY5" fmla="*/ 5322465 h 5322465"/>
              <a:gd name="connsiteX6" fmla="*/ 108839 w 5544800"/>
              <a:gd name="connsiteY6" fmla="*/ 2666351 h 5322465"/>
              <a:gd name="connsiteX0" fmla="*/ 108839 w 5237336"/>
              <a:gd name="connsiteY0" fmla="*/ 2666351 h 5322940"/>
              <a:gd name="connsiteX1" fmla="*/ 732953 w 5237336"/>
              <a:gd name="connsiteY1" fmla="*/ 997208 h 5322940"/>
              <a:gd name="connsiteX2" fmla="*/ 2764953 w 5237336"/>
              <a:gd name="connsiteY2" fmla="*/ 10237 h 5322940"/>
              <a:gd name="connsiteX3" fmla="*/ 4971126 w 5237336"/>
              <a:gd name="connsiteY3" fmla="*/ 619837 h 5322940"/>
              <a:gd name="connsiteX4" fmla="*/ 4927582 w 5237336"/>
              <a:gd name="connsiteY4" fmla="*/ 2869551 h 5322940"/>
              <a:gd name="connsiteX5" fmla="*/ 2764953 w 5237336"/>
              <a:gd name="connsiteY5" fmla="*/ 5322465 h 5322940"/>
              <a:gd name="connsiteX6" fmla="*/ 108839 w 5237336"/>
              <a:gd name="connsiteY6" fmla="*/ 2666351 h 5322940"/>
              <a:gd name="connsiteX0" fmla="*/ 108839 w 5705147"/>
              <a:gd name="connsiteY0" fmla="*/ 2666351 h 5325044"/>
              <a:gd name="connsiteX1" fmla="*/ 732953 w 5705147"/>
              <a:gd name="connsiteY1" fmla="*/ 997208 h 5325044"/>
              <a:gd name="connsiteX2" fmla="*/ 2764953 w 5705147"/>
              <a:gd name="connsiteY2" fmla="*/ 10237 h 5325044"/>
              <a:gd name="connsiteX3" fmla="*/ 4971126 w 5705147"/>
              <a:gd name="connsiteY3" fmla="*/ 619837 h 5325044"/>
              <a:gd name="connsiteX4" fmla="*/ 5609754 w 5705147"/>
              <a:gd name="connsiteY4" fmla="*/ 3116294 h 5325044"/>
              <a:gd name="connsiteX5" fmla="*/ 2764953 w 5705147"/>
              <a:gd name="connsiteY5" fmla="*/ 5322465 h 5325044"/>
              <a:gd name="connsiteX6" fmla="*/ 108839 w 5705147"/>
              <a:gd name="connsiteY6" fmla="*/ 2666351 h 5325044"/>
              <a:gd name="connsiteX0" fmla="*/ 49424 w 5645732"/>
              <a:gd name="connsiteY0" fmla="*/ 2666351 h 5343874"/>
              <a:gd name="connsiteX1" fmla="*/ 673538 w 5645732"/>
              <a:gd name="connsiteY1" fmla="*/ 997208 h 5343874"/>
              <a:gd name="connsiteX2" fmla="*/ 2705538 w 5645732"/>
              <a:gd name="connsiteY2" fmla="*/ 10237 h 5343874"/>
              <a:gd name="connsiteX3" fmla="*/ 4911711 w 5645732"/>
              <a:gd name="connsiteY3" fmla="*/ 619837 h 5343874"/>
              <a:gd name="connsiteX4" fmla="*/ 5550339 w 5645732"/>
              <a:gd name="connsiteY4" fmla="*/ 3116294 h 5343874"/>
              <a:gd name="connsiteX5" fmla="*/ 2705538 w 5645732"/>
              <a:gd name="connsiteY5" fmla="*/ 5322465 h 5343874"/>
              <a:gd name="connsiteX6" fmla="*/ 339710 w 5645732"/>
              <a:gd name="connsiteY6" fmla="*/ 4146808 h 5343874"/>
              <a:gd name="connsiteX7" fmla="*/ 49424 w 5645732"/>
              <a:gd name="connsiteY7" fmla="*/ 2666351 h 5343874"/>
              <a:gd name="connsiteX0" fmla="*/ 180841 w 5777149"/>
              <a:gd name="connsiteY0" fmla="*/ 2666351 h 5335133"/>
              <a:gd name="connsiteX1" fmla="*/ 804955 w 5777149"/>
              <a:gd name="connsiteY1" fmla="*/ 997208 h 5335133"/>
              <a:gd name="connsiteX2" fmla="*/ 2836955 w 5777149"/>
              <a:gd name="connsiteY2" fmla="*/ 10237 h 5335133"/>
              <a:gd name="connsiteX3" fmla="*/ 5043128 w 5777149"/>
              <a:gd name="connsiteY3" fmla="*/ 619837 h 5335133"/>
              <a:gd name="connsiteX4" fmla="*/ 5681756 w 5777149"/>
              <a:gd name="connsiteY4" fmla="*/ 3116294 h 5335133"/>
              <a:gd name="connsiteX5" fmla="*/ 2836955 w 5777149"/>
              <a:gd name="connsiteY5" fmla="*/ 5322465 h 5335133"/>
              <a:gd name="connsiteX6" fmla="*/ 238898 w 5777149"/>
              <a:gd name="connsiteY6" fmla="*/ 3958122 h 5335133"/>
              <a:gd name="connsiteX7" fmla="*/ 180841 w 5777149"/>
              <a:gd name="connsiteY7" fmla="*/ 2666351 h 5335133"/>
              <a:gd name="connsiteX0" fmla="*/ 162747 w 5788084"/>
              <a:gd name="connsiteY0" fmla="*/ 2274466 h 5335133"/>
              <a:gd name="connsiteX1" fmla="*/ 815890 w 5788084"/>
              <a:gd name="connsiteY1" fmla="*/ 997208 h 5335133"/>
              <a:gd name="connsiteX2" fmla="*/ 2847890 w 5788084"/>
              <a:gd name="connsiteY2" fmla="*/ 10237 h 5335133"/>
              <a:gd name="connsiteX3" fmla="*/ 5054063 w 5788084"/>
              <a:gd name="connsiteY3" fmla="*/ 619837 h 5335133"/>
              <a:gd name="connsiteX4" fmla="*/ 5692691 w 5788084"/>
              <a:gd name="connsiteY4" fmla="*/ 3116294 h 5335133"/>
              <a:gd name="connsiteX5" fmla="*/ 2847890 w 5788084"/>
              <a:gd name="connsiteY5" fmla="*/ 5322465 h 5335133"/>
              <a:gd name="connsiteX6" fmla="*/ 249833 w 5788084"/>
              <a:gd name="connsiteY6" fmla="*/ 3958122 h 5335133"/>
              <a:gd name="connsiteX7" fmla="*/ 162747 w 5788084"/>
              <a:gd name="connsiteY7" fmla="*/ 2274466 h 5335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88084" h="5335133">
                <a:moveTo>
                  <a:pt x="162747" y="2274466"/>
                </a:moveTo>
                <a:cubicBezTo>
                  <a:pt x="257090" y="1780980"/>
                  <a:pt x="373204" y="1439894"/>
                  <a:pt x="815890" y="997208"/>
                </a:cubicBezTo>
                <a:cubicBezTo>
                  <a:pt x="1258576" y="554522"/>
                  <a:pt x="2141528" y="73132"/>
                  <a:pt x="2847890" y="10237"/>
                </a:cubicBezTo>
                <a:cubicBezTo>
                  <a:pt x="3554252" y="-52658"/>
                  <a:pt x="4611377" y="177151"/>
                  <a:pt x="5054063" y="619837"/>
                </a:cubicBezTo>
                <a:cubicBezTo>
                  <a:pt x="5496749" y="1062523"/>
                  <a:pt x="6002329" y="2414770"/>
                  <a:pt x="5692691" y="3116294"/>
                </a:cubicBezTo>
                <a:cubicBezTo>
                  <a:pt x="5383053" y="3817818"/>
                  <a:pt x="3755033" y="5182160"/>
                  <a:pt x="2847890" y="5322465"/>
                </a:cubicBezTo>
                <a:cubicBezTo>
                  <a:pt x="1940747" y="5462770"/>
                  <a:pt x="692519" y="4400808"/>
                  <a:pt x="249833" y="3958122"/>
                </a:cubicBezTo>
                <a:cubicBezTo>
                  <a:pt x="-192853" y="3515436"/>
                  <a:pt x="68404" y="2767952"/>
                  <a:pt x="162747" y="2274466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5" name="椭圆 1"/>
          <p:cNvSpPr/>
          <p:nvPr userDrawn="1"/>
        </p:nvSpPr>
        <p:spPr>
          <a:xfrm rot="17526771">
            <a:off x="5527534" y="-479972"/>
            <a:ext cx="9526783" cy="8781257"/>
          </a:xfrm>
          <a:custGeom>
            <a:avLst/>
            <a:gdLst>
              <a:gd name="connsiteX0" fmla="*/ 0 w 5312228"/>
              <a:gd name="connsiteY0" fmla="*/ 2656114 h 5312228"/>
              <a:gd name="connsiteX1" fmla="*/ 2656114 w 5312228"/>
              <a:gd name="connsiteY1" fmla="*/ 0 h 5312228"/>
              <a:gd name="connsiteX2" fmla="*/ 5312228 w 5312228"/>
              <a:gd name="connsiteY2" fmla="*/ 2656114 h 5312228"/>
              <a:gd name="connsiteX3" fmla="*/ 2656114 w 5312228"/>
              <a:gd name="connsiteY3" fmla="*/ 5312228 h 5312228"/>
              <a:gd name="connsiteX4" fmla="*/ 0 w 5312228"/>
              <a:gd name="connsiteY4" fmla="*/ 2656114 h 5312228"/>
              <a:gd name="connsiteX0" fmla="*/ 108839 w 5421067"/>
              <a:gd name="connsiteY0" fmla="*/ 2712298 h 5368412"/>
              <a:gd name="connsiteX1" fmla="*/ 732953 w 5421067"/>
              <a:gd name="connsiteY1" fmla="*/ 1043155 h 5368412"/>
              <a:gd name="connsiteX2" fmla="*/ 2764953 w 5421067"/>
              <a:gd name="connsiteY2" fmla="*/ 56184 h 5368412"/>
              <a:gd name="connsiteX3" fmla="*/ 5421067 w 5421067"/>
              <a:gd name="connsiteY3" fmla="*/ 2712298 h 5368412"/>
              <a:gd name="connsiteX4" fmla="*/ 2764953 w 5421067"/>
              <a:gd name="connsiteY4" fmla="*/ 5368412 h 5368412"/>
              <a:gd name="connsiteX5" fmla="*/ 108839 w 5421067"/>
              <a:gd name="connsiteY5" fmla="*/ 2712298 h 5368412"/>
              <a:gd name="connsiteX0" fmla="*/ 108839 w 5480256"/>
              <a:gd name="connsiteY0" fmla="*/ 2656720 h 5312834"/>
              <a:gd name="connsiteX1" fmla="*/ 732953 w 5480256"/>
              <a:gd name="connsiteY1" fmla="*/ 987577 h 5312834"/>
              <a:gd name="connsiteX2" fmla="*/ 2764953 w 5480256"/>
              <a:gd name="connsiteY2" fmla="*/ 606 h 5312834"/>
              <a:gd name="connsiteX3" fmla="*/ 4303469 w 5480256"/>
              <a:gd name="connsiteY3" fmla="*/ 871463 h 5312834"/>
              <a:gd name="connsiteX4" fmla="*/ 5421067 w 5480256"/>
              <a:gd name="connsiteY4" fmla="*/ 2656720 h 5312834"/>
              <a:gd name="connsiteX5" fmla="*/ 2764953 w 5480256"/>
              <a:gd name="connsiteY5" fmla="*/ 5312834 h 5312834"/>
              <a:gd name="connsiteX6" fmla="*/ 108839 w 5480256"/>
              <a:gd name="connsiteY6" fmla="*/ 2656720 h 5312834"/>
              <a:gd name="connsiteX0" fmla="*/ 108839 w 5544800"/>
              <a:gd name="connsiteY0" fmla="*/ 2666351 h 5322465"/>
              <a:gd name="connsiteX1" fmla="*/ 732953 w 5544800"/>
              <a:gd name="connsiteY1" fmla="*/ 997208 h 5322465"/>
              <a:gd name="connsiteX2" fmla="*/ 2764953 w 5544800"/>
              <a:gd name="connsiteY2" fmla="*/ 10237 h 5322465"/>
              <a:gd name="connsiteX3" fmla="*/ 4971126 w 5544800"/>
              <a:gd name="connsiteY3" fmla="*/ 619837 h 5322465"/>
              <a:gd name="connsiteX4" fmla="*/ 5421067 w 5544800"/>
              <a:gd name="connsiteY4" fmla="*/ 2666351 h 5322465"/>
              <a:gd name="connsiteX5" fmla="*/ 2764953 w 5544800"/>
              <a:gd name="connsiteY5" fmla="*/ 5322465 h 5322465"/>
              <a:gd name="connsiteX6" fmla="*/ 108839 w 5544800"/>
              <a:gd name="connsiteY6" fmla="*/ 2666351 h 5322465"/>
              <a:gd name="connsiteX0" fmla="*/ 108839 w 5237336"/>
              <a:gd name="connsiteY0" fmla="*/ 2666351 h 5322940"/>
              <a:gd name="connsiteX1" fmla="*/ 732953 w 5237336"/>
              <a:gd name="connsiteY1" fmla="*/ 997208 h 5322940"/>
              <a:gd name="connsiteX2" fmla="*/ 2764953 w 5237336"/>
              <a:gd name="connsiteY2" fmla="*/ 10237 h 5322940"/>
              <a:gd name="connsiteX3" fmla="*/ 4971126 w 5237336"/>
              <a:gd name="connsiteY3" fmla="*/ 619837 h 5322940"/>
              <a:gd name="connsiteX4" fmla="*/ 4927582 w 5237336"/>
              <a:gd name="connsiteY4" fmla="*/ 2869551 h 5322940"/>
              <a:gd name="connsiteX5" fmla="*/ 2764953 w 5237336"/>
              <a:gd name="connsiteY5" fmla="*/ 5322465 h 5322940"/>
              <a:gd name="connsiteX6" fmla="*/ 108839 w 5237336"/>
              <a:gd name="connsiteY6" fmla="*/ 2666351 h 5322940"/>
              <a:gd name="connsiteX0" fmla="*/ 108839 w 5705147"/>
              <a:gd name="connsiteY0" fmla="*/ 2666351 h 5325044"/>
              <a:gd name="connsiteX1" fmla="*/ 732953 w 5705147"/>
              <a:gd name="connsiteY1" fmla="*/ 997208 h 5325044"/>
              <a:gd name="connsiteX2" fmla="*/ 2764953 w 5705147"/>
              <a:gd name="connsiteY2" fmla="*/ 10237 h 5325044"/>
              <a:gd name="connsiteX3" fmla="*/ 4971126 w 5705147"/>
              <a:gd name="connsiteY3" fmla="*/ 619837 h 5325044"/>
              <a:gd name="connsiteX4" fmla="*/ 5609754 w 5705147"/>
              <a:gd name="connsiteY4" fmla="*/ 3116294 h 5325044"/>
              <a:gd name="connsiteX5" fmla="*/ 2764953 w 5705147"/>
              <a:gd name="connsiteY5" fmla="*/ 5322465 h 5325044"/>
              <a:gd name="connsiteX6" fmla="*/ 108839 w 5705147"/>
              <a:gd name="connsiteY6" fmla="*/ 2666351 h 5325044"/>
              <a:gd name="connsiteX0" fmla="*/ 49424 w 5645732"/>
              <a:gd name="connsiteY0" fmla="*/ 2666351 h 5343874"/>
              <a:gd name="connsiteX1" fmla="*/ 673538 w 5645732"/>
              <a:gd name="connsiteY1" fmla="*/ 997208 h 5343874"/>
              <a:gd name="connsiteX2" fmla="*/ 2705538 w 5645732"/>
              <a:gd name="connsiteY2" fmla="*/ 10237 h 5343874"/>
              <a:gd name="connsiteX3" fmla="*/ 4911711 w 5645732"/>
              <a:gd name="connsiteY3" fmla="*/ 619837 h 5343874"/>
              <a:gd name="connsiteX4" fmla="*/ 5550339 w 5645732"/>
              <a:gd name="connsiteY4" fmla="*/ 3116294 h 5343874"/>
              <a:gd name="connsiteX5" fmla="*/ 2705538 w 5645732"/>
              <a:gd name="connsiteY5" fmla="*/ 5322465 h 5343874"/>
              <a:gd name="connsiteX6" fmla="*/ 339710 w 5645732"/>
              <a:gd name="connsiteY6" fmla="*/ 4146808 h 5343874"/>
              <a:gd name="connsiteX7" fmla="*/ 49424 w 5645732"/>
              <a:gd name="connsiteY7" fmla="*/ 2666351 h 5343874"/>
              <a:gd name="connsiteX0" fmla="*/ 180841 w 5777149"/>
              <a:gd name="connsiteY0" fmla="*/ 2666351 h 5335133"/>
              <a:gd name="connsiteX1" fmla="*/ 804955 w 5777149"/>
              <a:gd name="connsiteY1" fmla="*/ 997208 h 5335133"/>
              <a:gd name="connsiteX2" fmla="*/ 2836955 w 5777149"/>
              <a:gd name="connsiteY2" fmla="*/ 10237 h 5335133"/>
              <a:gd name="connsiteX3" fmla="*/ 5043128 w 5777149"/>
              <a:gd name="connsiteY3" fmla="*/ 619837 h 5335133"/>
              <a:gd name="connsiteX4" fmla="*/ 5681756 w 5777149"/>
              <a:gd name="connsiteY4" fmla="*/ 3116294 h 5335133"/>
              <a:gd name="connsiteX5" fmla="*/ 2836955 w 5777149"/>
              <a:gd name="connsiteY5" fmla="*/ 5322465 h 5335133"/>
              <a:gd name="connsiteX6" fmla="*/ 238898 w 5777149"/>
              <a:gd name="connsiteY6" fmla="*/ 3958122 h 5335133"/>
              <a:gd name="connsiteX7" fmla="*/ 180841 w 5777149"/>
              <a:gd name="connsiteY7" fmla="*/ 2666351 h 5335133"/>
              <a:gd name="connsiteX0" fmla="*/ 162747 w 5788084"/>
              <a:gd name="connsiteY0" fmla="*/ 2274466 h 5335133"/>
              <a:gd name="connsiteX1" fmla="*/ 815890 w 5788084"/>
              <a:gd name="connsiteY1" fmla="*/ 997208 h 5335133"/>
              <a:gd name="connsiteX2" fmla="*/ 2847890 w 5788084"/>
              <a:gd name="connsiteY2" fmla="*/ 10237 h 5335133"/>
              <a:gd name="connsiteX3" fmla="*/ 5054063 w 5788084"/>
              <a:gd name="connsiteY3" fmla="*/ 619837 h 5335133"/>
              <a:gd name="connsiteX4" fmla="*/ 5692691 w 5788084"/>
              <a:gd name="connsiteY4" fmla="*/ 3116294 h 5335133"/>
              <a:gd name="connsiteX5" fmla="*/ 2847890 w 5788084"/>
              <a:gd name="connsiteY5" fmla="*/ 5322465 h 5335133"/>
              <a:gd name="connsiteX6" fmla="*/ 249833 w 5788084"/>
              <a:gd name="connsiteY6" fmla="*/ 3958122 h 5335133"/>
              <a:gd name="connsiteX7" fmla="*/ 162747 w 5788084"/>
              <a:gd name="connsiteY7" fmla="*/ 2274466 h 5335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88084" h="5335133">
                <a:moveTo>
                  <a:pt x="162747" y="2274466"/>
                </a:moveTo>
                <a:cubicBezTo>
                  <a:pt x="257090" y="1780980"/>
                  <a:pt x="373204" y="1439894"/>
                  <a:pt x="815890" y="997208"/>
                </a:cubicBezTo>
                <a:cubicBezTo>
                  <a:pt x="1258576" y="554522"/>
                  <a:pt x="2141528" y="73132"/>
                  <a:pt x="2847890" y="10237"/>
                </a:cubicBezTo>
                <a:cubicBezTo>
                  <a:pt x="3554252" y="-52658"/>
                  <a:pt x="4611377" y="177151"/>
                  <a:pt x="5054063" y="619837"/>
                </a:cubicBezTo>
                <a:cubicBezTo>
                  <a:pt x="5496749" y="1062523"/>
                  <a:pt x="6002329" y="2414770"/>
                  <a:pt x="5692691" y="3116294"/>
                </a:cubicBezTo>
                <a:cubicBezTo>
                  <a:pt x="5383053" y="3817818"/>
                  <a:pt x="3755033" y="5182160"/>
                  <a:pt x="2847890" y="5322465"/>
                </a:cubicBezTo>
                <a:cubicBezTo>
                  <a:pt x="1940747" y="5462770"/>
                  <a:pt x="692519" y="4400808"/>
                  <a:pt x="249833" y="3958122"/>
                </a:cubicBezTo>
                <a:cubicBezTo>
                  <a:pt x="-192853" y="3515436"/>
                  <a:pt x="68404" y="2767952"/>
                  <a:pt x="162747" y="2274466"/>
                </a:cubicBez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6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968700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89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4" name="组 3"/>
          <p:cNvGrpSpPr/>
          <p:nvPr userDrawn="1"/>
        </p:nvGrpSpPr>
        <p:grpSpPr>
          <a:xfrm rot="21247073">
            <a:off x="-1761892" y="-334537"/>
            <a:ext cx="19187532" cy="9077094"/>
            <a:chOff x="-2207941" y="334536"/>
            <a:chExt cx="19187532" cy="9077094"/>
          </a:xfrm>
        </p:grpSpPr>
        <p:sp>
          <p:nvSpPr>
            <p:cNvPr id="3" name="椭圆 1"/>
            <p:cNvSpPr/>
            <p:nvPr userDrawn="1"/>
          </p:nvSpPr>
          <p:spPr>
            <a:xfrm rot="354265">
              <a:off x="-2207941" y="334536"/>
              <a:ext cx="18689444" cy="9077094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6" name="椭圆 1"/>
            <p:cNvSpPr/>
            <p:nvPr userDrawn="1"/>
          </p:nvSpPr>
          <p:spPr>
            <a:xfrm>
              <a:off x="-1709853" y="334536"/>
              <a:ext cx="18689444" cy="9077094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7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6607140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r">
              <a:buNone/>
              <a:defRPr sz="2400" b="1">
                <a:solidFill>
                  <a:schemeClr val="accent3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66165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89000"/>
                </a:schemeClr>
              </a:gs>
              <a:gs pos="23000">
                <a:schemeClr val="accent2">
                  <a:lumMod val="89000"/>
                </a:schemeClr>
              </a:gs>
              <a:gs pos="69000">
                <a:schemeClr val="accent2">
                  <a:lumMod val="75000"/>
                </a:schemeClr>
              </a:gs>
              <a:gs pos="97000">
                <a:schemeClr val="accent2">
                  <a:lumMod val="7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9" name="组 8"/>
          <p:cNvGrpSpPr/>
          <p:nvPr userDrawn="1"/>
        </p:nvGrpSpPr>
        <p:grpSpPr>
          <a:xfrm rot="17100000" flipH="1">
            <a:off x="-1996604" y="-2649433"/>
            <a:ext cx="12969854" cy="15178844"/>
            <a:chOff x="-3533241" y="-1493421"/>
            <a:chExt cx="10611835" cy="9526783"/>
          </a:xfrm>
        </p:grpSpPr>
        <p:sp>
          <p:nvSpPr>
            <p:cNvPr id="10" name="椭圆 1"/>
            <p:cNvSpPr/>
            <p:nvPr userDrawn="1"/>
          </p:nvSpPr>
          <p:spPr>
            <a:xfrm rot="19800000">
              <a:off x="-3533241" y="-1061330"/>
              <a:ext cx="10611835" cy="8841402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11" name="椭圆 1"/>
            <p:cNvSpPr/>
            <p:nvPr userDrawn="1"/>
          </p:nvSpPr>
          <p:spPr>
            <a:xfrm rot="17526771">
              <a:off x="-3623933" y="-1120658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1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accent2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537799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4653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2">
                  <a:lumMod val="50000"/>
                </a:schemeClr>
              </a:gs>
              <a:gs pos="41000">
                <a:schemeClr val="accent1">
                  <a:lumMod val="75000"/>
                  <a:alpha val="80000"/>
                </a:schemeClr>
              </a:gs>
              <a:gs pos="0">
                <a:schemeClr val="accent3">
                  <a:lumMod val="75000"/>
                  <a:alpha val="80000"/>
                </a:schemeClr>
              </a:gs>
              <a:gs pos="72000">
                <a:schemeClr val="accent2">
                  <a:lumMod val="75000"/>
                  <a:alpha val="8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87497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6"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0" y="1182028"/>
            <a:ext cx="12192000" cy="56759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0748416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7">
    <p:bg>
      <p:bgPr>
        <a:solidFill>
          <a:schemeClr val="accent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0" y="1182028"/>
            <a:ext cx="12192000" cy="56759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1479056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8"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0" y="1182028"/>
            <a:ext cx="12192000" cy="56759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9515493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89000"/>
                </a:schemeClr>
              </a:gs>
              <a:gs pos="23000">
                <a:schemeClr val="accent4">
                  <a:lumMod val="89000"/>
                </a:schemeClr>
              </a:gs>
              <a:gs pos="69000">
                <a:schemeClr val="accent4">
                  <a:lumMod val="75000"/>
                </a:schemeClr>
              </a:gs>
              <a:gs pos="97000">
                <a:schemeClr val="accent4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4" name="组 3"/>
          <p:cNvGrpSpPr/>
          <p:nvPr userDrawn="1"/>
        </p:nvGrpSpPr>
        <p:grpSpPr>
          <a:xfrm rot="21247073">
            <a:off x="-1761892" y="-334537"/>
            <a:ext cx="19187532" cy="9077094"/>
            <a:chOff x="-2207941" y="334536"/>
            <a:chExt cx="19187532" cy="9077094"/>
          </a:xfrm>
        </p:grpSpPr>
        <p:sp>
          <p:nvSpPr>
            <p:cNvPr id="3" name="椭圆 1"/>
            <p:cNvSpPr/>
            <p:nvPr userDrawn="1"/>
          </p:nvSpPr>
          <p:spPr>
            <a:xfrm rot="354265">
              <a:off x="-2207941" y="334536"/>
              <a:ext cx="18689444" cy="9077094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6" name="椭圆 1"/>
            <p:cNvSpPr/>
            <p:nvPr userDrawn="1"/>
          </p:nvSpPr>
          <p:spPr>
            <a:xfrm>
              <a:off x="-1709853" y="334536"/>
              <a:ext cx="18689444" cy="9077094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8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6607140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r">
              <a:buNone/>
              <a:defRPr sz="2400" b="1">
                <a:solidFill>
                  <a:schemeClr val="accent4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959302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三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 5"/>
          <p:cNvGrpSpPr/>
          <p:nvPr userDrawn="1"/>
        </p:nvGrpSpPr>
        <p:grpSpPr>
          <a:xfrm>
            <a:off x="-2024818" y="-1006438"/>
            <a:ext cx="8744932" cy="8460344"/>
            <a:chOff x="3447068" y="836877"/>
            <a:chExt cx="5039295" cy="4875300"/>
          </a:xfrm>
        </p:grpSpPr>
        <p:sp>
          <p:nvSpPr>
            <p:cNvPr id="2" name="椭圆 1"/>
            <p:cNvSpPr/>
            <p:nvPr userDrawn="1"/>
          </p:nvSpPr>
          <p:spPr>
            <a:xfrm>
              <a:off x="3447068" y="836877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4" name="椭圆 1"/>
            <p:cNvSpPr/>
            <p:nvPr userDrawn="1"/>
          </p:nvSpPr>
          <p:spPr>
            <a:xfrm rot="8851590">
              <a:off x="3612779" y="1219979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7" name="文本占位符 6"/>
          <p:cNvSpPr>
            <a:spLocks noGrp="1"/>
          </p:cNvSpPr>
          <p:nvPr>
            <p:ph type="body" sz="quarter" idx="13" hasCustomPrompt="1"/>
          </p:nvPr>
        </p:nvSpPr>
        <p:spPr>
          <a:xfrm>
            <a:off x="1604397" y="2011116"/>
            <a:ext cx="2776216" cy="1529527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96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标题</a:t>
            </a:r>
            <a:endParaRPr kumimoji="1" lang="zh-CN" altLang="en-US" dirty="0"/>
          </a:p>
        </p:txBody>
      </p:sp>
      <p:sp>
        <p:nvSpPr>
          <p:cNvPr id="8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1604397" y="3545510"/>
            <a:ext cx="2776216" cy="590556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7082848" y="1693799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0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8015489" y="1693799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5" name="文本占位符 6"/>
          <p:cNvSpPr>
            <a:spLocks noGrp="1"/>
          </p:cNvSpPr>
          <p:nvPr>
            <p:ph type="body" sz="quarter" idx="17" hasCustomPrompt="1"/>
          </p:nvPr>
        </p:nvSpPr>
        <p:spPr>
          <a:xfrm>
            <a:off x="7082848" y="3093408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6" name="文本占位符 6"/>
          <p:cNvSpPr>
            <a:spLocks noGrp="1"/>
          </p:cNvSpPr>
          <p:nvPr>
            <p:ph type="body" sz="quarter" idx="18"/>
          </p:nvPr>
        </p:nvSpPr>
        <p:spPr>
          <a:xfrm>
            <a:off x="8015489" y="3093408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7" name="文本占位符 6"/>
          <p:cNvSpPr>
            <a:spLocks noGrp="1"/>
          </p:cNvSpPr>
          <p:nvPr>
            <p:ph type="body" sz="quarter" idx="19" hasCustomPrompt="1"/>
          </p:nvPr>
        </p:nvSpPr>
        <p:spPr>
          <a:xfrm>
            <a:off x="7086211" y="4493017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8" name="文本占位符 6"/>
          <p:cNvSpPr>
            <a:spLocks noGrp="1"/>
          </p:cNvSpPr>
          <p:nvPr>
            <p:ph type="body" sz="quarter" idx="20"/>
          </p:nvPr>
        </p:nvSpPr>
        <p:spPr>
          <a:xfrm>
            <a:off x="8018852" y="4493017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7048464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89000"/>
                </a:schemeClr>
              </a:gs>
              <a:gs pos="23000">
                <a:schemeClr val="accent5">
                  <a:lumMod val="89000"/>
                </a:schemeClr>
              </a:gs>
              <a:gs pos="69000">
                <a:schemeClr val="accent5">
                  <a:lumMod val="75000"/>
                </a:schemeClr>
              </a:gs>
              <a:gs pos="97000">
                <a:schemeClr val="accent5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椭圆 1"/>
          <p:cNvSpPr/>
          <p:nvPr userDrawn="1"/>
        </p:nvSpPr>
        <p:spPr>
          <a:xfrm rot="19800000">
            <a:off x="5067768" y="-247745"/>
            <a:ext cx="9526783" cy="8781257"/>
          </a:xfrm>
          <a:custGeom>
            <a:avLst/>
            <a:gdLst>
              <a:gd name="connsiteX0" fmla="*/ 0 w 5312228"/>
              <a:gd name="connsiteY0" fmla="*/ 2656114 h 5312228"/>
              <a:gd name="connsiteX1" fmla="*/ 2656114 w 5312228"/>
              <a:gd name="connsiteY1" fmla="*/ 0 h 5312228"/>
              <a:gd name="connsiteX2" fmla="*/ 5312228 w 5312228"/>
              <a:gd name="connsiteY2" fmla="*/ 2656114 h 5312228"/>
              <a:gd name="connsiteX3" fmla="*/ 2656114 w 5312228"/>
              <a:gd name="connsiteY3" fmla="*/ 5312228 h 5312228"/>
              <a:gd name="connsiteX4" fmla="*/ 0 w 5312228"/>
              <a:gd name="connsiteY4" fmla="*/ 2656114 h 5312228"/>
              <a:gd name="connsiteX0" fmla="*/ 108839 w 5421067"/>
              <a:gd name="connsiteY0" fmla="*/ 2712298 h 5368412"/>
              <a:gd name="connsiteX1" fmla="*/ 732953 w 5421067"/>
              <a:gd name="connsiteY1" fmla="*/ 1043155 h 5368412"/>
              <a:gd name="connsiteX2" fmla="*/ 2764953 w 5421067"/>
              <a:gd name="connsiteY2" fmla="*/ 56184 h 5368412"/>
              <a:gd name="connsiteX3" fmla="*/ 5421067 w 5421067"/>
              <a:gd name="connsiteY3" fmla="*/ 2712298 h 5368412"/>
              <a:gd name="connsiteX4" fmla="*/ 2764953 w 5421067"/>
              <a:gd name="connsiteY4" fmla="*/ 5368412 h 5368412"/>
              <a:gd name="connsiteX5" fmla="*/ 108839 w 5421067"/>
              <a:gd name="connsiteY5" fmla="*/ 2712298 h 5368412"/>
              <a:gd name="connsiteX0" fmla="*/ 108839 w 5480256"/>
              <a:gd name="connsiteY0" fmla="*/ 2656720 h 5312834"/>
              <a:gd name="connsiteX1" fmla="*/ 732953 w 5480256"/>
              <a:gd name="connsiteY1" fmla="*/ 987577 h 5312834"/>
              <a:gd name="connsiteX2" fmla="*/ 2764953 w 5480256"/>
              <a:gd name="connsiteY2" fmla="*/ 606 h 5312834"/>
              <a:gd name="connsiteX3" fmla="*/ 4303469 w 5480256"/>
              <a:gd name="connsiteY3" fmla="*/ 871463 h 5312834"/>
              <a:gd name="connsiteX4" fmla="*/ 5421067 w 5480256"/>
              <a:gd name="connsiteY4" fmla="*/ 2656720 h 5312834"/>
              <a:gd name="connsiteX5" fmla="*/ 2764953 w 5480256"/>
              <a:gd name="connsiteY5" fmla="*/ 5312834 h 5312834"/>
              <a:gd name="connsiteX6" fmla="*/ 108839 w 5480256"/>
              <a:gd name="connsiteY6" fmla="*/ 2656720 h 5312834"/>
              <a:gd name="connsiteX0" fmla="*/ 108839 w 5544800"/>
              <a:gd name="connsiteY0" fmla="*/ 2666351 h 5322465"/>
              <a:gd name="connsiteX1" fmla="*/ 732953 w 5544800"/>
              <a:gd name="connsiteY1" fmla="*/ 997208 h 5322465"/>
              <a:gd name="connsiteX2" fmla="*/ 2764953 w 5544800"/>
              <a:gd name="connsiteY2" fmla="*/ 10237 h 5322465"/>
              <a:gd name="connsiteX3" fmla="*/ 4971126 w 5544800"/>
              <a:gd name="connsiteY3" fmla="*/ 619837 h 5322465"/>
              <a:gd name="connsiteX4" fmla="*/ 5421067 w 5544800"/>
              <a:gd name="connsiteY4" fmla="*/ 2666351 h 5322465"/>
              <a:gd name="connsiteX5" fmla="*/ 2764953 w 5544800"/>
              <a:gd name="connsiteY5" fmla="*/ 5322465 h 5322465"/>
              <a:gd name="connsiteX6" fmla="*/ 108839 w 5544800"/>
              <a:gd name="connsiteY6" fmla="*/ 2666351 h 5322465"/>
              <a:gd name="connsiteX0" fmla="*/ 108839 w 5237336"/>
              <a:gd name="connsiteY0" fmla="*/ 2666351 h 5322940"/>
              <a:gd name="connsiteX1" fmla="*/ 732953 w 5237336"/>
              <a:gd name="connsiteY1" fmla="*/ 997208 h 5322940"/>
              <a:gd name="connsiteX2" fmla="*/ 2764953 w 5237336"/>
              <a:gd name="connsiteY2" fmla="*/ 10237 h 5322940"/>
              <a:gd name="connsiteX3" fmla="*/ 4971126 w 5237336"/>
              <a:gd name="connsiteY3" fmla="*/ 619837 h 5322940"/>
              <a:gd name="connsiteX4" fmla="*/ 4927582 w 5237336"/>
              <a:gd name="connsiteY4" fmla="*/ 2869551 h 5322940"/>
              <a:gd name="connsiteX5" fmla="*/ 2764953 w 5237336"/>
              <a:gd name="connsiteY5" fmla="*/ 5322465 h 5322940"/>
              <a:gd name="connsiteX6" fmla="*/ 108839 w 5237336"/>
              <a:gd name="connsiteY6" fmla="*/ 2666351 h 5322940"/>
              <a:gd name="connsiteX0" fmla="*/ 108839 w 5705147"/>
              <a:gd name="connsiteY0" fmla="*/ 2666351 h 5325044"/>
              <a:gd name="connsiteX1" fmla="*/ 732953 w 5705147"/>
              <a:gd name="connsiteY1" fmla="*/ 997208 h 5325044"/>
              <a:gd name="connsiteX2" fmla="*/ 2764953 w 5705147"/>
              <a:gd name="connsiteY2" fmla="*/ 10237 h 5325044"/>
              <a:gd name="connsiteX3" fmla="*/ 4971126 w 5705147"/>
              <a:gd name="connsiteY3" fmla="*/ 619837 h 5325044"/>
              <a:gd name="connsiteX4" fmla="*/ 5609754 w 5705147"/>
              <a:gd name="connsiteY4" fmla="*/ 3116294 h 5325044"/>
              <a:gd name="connsiteX5" fmla="*/ 2764953 w 5705147"/>
              <a:gd name="connsiteY5" fmla="*/ 5322465 h 5325044"/>
              <a:gd name="connsiteX6" fmla="*/ 108839 w 5705147"/>
              <a:gd name="connsiteY6" fmla="*/ 2666351 h 5325044"/>
              <a:gd name="connsiteX0" fmla="*/ 49424 w 5645732"/>
              <a:gd name="connsiteY0" fmla="*/ 2666351 h 5343874"/>
              <a:gd name="connsiteX1" fmla="*/ 673538 w 5645732"/>
              <a:gd name="connsiteY1" fmla="*/ 997208 h 5343874"/>
              <a:gd name="connsiteX2" fmla="*/ 2705538 w 5645732"/>
              <a:gd name="connsiteY2" fmla="*/ 10237 h 5343874"/>
              <a:gd name="connsiteX3" fmla="*/ 4911711 w 5645732"/>
              <a:gd name="connsiteY3" fmla="*/ 619837 h 5343874"/>
              <a:gd name="connsiteX4" fmla="*/ 5550339 w 5645732"/>
              <a:gd name="connsiteY4" fmla="*/ 3116294 h 5343874"/>
              <a:gd name="connsiteX5" fmla="*/ 2705538 w 5645732"/>
              <a:gd name="connsiteY5" fmla="*/ 5322465 h 5343874"/>
              <a:gd name="connsiteX6" fmla="*/ 339710 w 5645732"/>
              <a:gd name="connsiteY6" fmla="*/ 4146808 h 5343874"/>
              <a:gd name="connsiteX7" fmla="*/ 49424 w 5645732"/>
              <a:gd name="connsiteY7" fmla="*/ 2666351 h 5343874"/>
              <a:gd name="connsiteX0" fmla="*/ 180841 w 5777149"/>
              <a:gd name="connsiteY0" fmla="*/ 2666351 h 5335133"/>
              <a:gd name="connsiteX1" fmla="*/ 804955 w 5777149"/>
              <a:gd name="connsiteY1" fmla="*/ 997208 h 5335133"/>
              <a:gd name="connsiteX2" fmla="*/ 2836955 w 5777149"/>
              <a:gd name="connsiteY2" fmla="*/ 10237 h 5335133"/>
              <a:gd name="connsiteX3" fmla="*/ 5043128 w 5777149"/>
              <a:gd name="connsiteY3" fmla="*/ 619837 h 5335133"/>
              <a:gd name="connsiteX4" fmla="*/ 5681756 w 5777149"/>
              <a:gd name="connsiteY4" fmla="*/ 3116294 h 5335133"/>
              <a:gd name="connsiteX5" fmla="*/ 2836955 w 5777149"/>
              <a:gd name="connsiteY5" fmla="*/ 5322465 h 5335133"/>
              <a:gd name="connsiteX6" fmla="*/ 238898 w 5777149"/>
              <a:gd name="connsiteY6" fmla="*/ 3958122 h 5335133"/>
              <a:gd name="connsiteX7" fmla="*/ 180841 w 5777149"/>
              <a:gd name="connsiteY7" fmla="*/ 2666351 h 5335133"/>
              <a:gd name="connsiteX0" fmla="*/ 162747 w 5788084"/>
              <a:gd name="connsiteY0" fmla="*/ 2274466 h 5335133"/>
              <a:gd name="connsiteX1" fmla="*/ 815890 w 5788084"/>
              <a:gd name="connsiteY1" fmla="*/ 997208 h 5335133"/>
              <a:gd name="connsiteX2" fmla="*/ 2847890 w 5788084"/>
              <a:gd name="connsiteY2" fmla="*/ 10237 h 5335133"/>
              <a:gd name="connsiteX3" fmla="*/ 5054063 w 5788084"/>
              <a:gd name="connsiteY3" fmla="*/ 619837 h 5335133"/>
              <a:gd name="connsiteX4" fmla="*/ 5692691 w 5788084"/>
              <a:gd name="connsiteY4" fmla="*/ 3116294 h 5335133"/>
              <a:gd name="connsiteX5" fmla="*/ 2847890 w 5788084"/>
              <a:gd name="connsiteY5" fmla="*/ 5322465 h 5335133"/>
              <a:gd name="connsiteX6" fmla="*/ 249833 w 5788084"/>
              <a:gd name="connsiteY6" fmla="*/ 3958122 h 5335133"/>
              <a:gd name="connsiteX7" fmla="*/ 162747 w 5788084"/>
              <a:gd name="connsiteY7" fmla="*/ 2274466 h 5335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88084" h="5335133">
                <a:moveTo>
                  <a:pt x="162747" y="2274466"/>
                </a:moveTo>
                <a:cubicBezTo>
                  <a:pt x="257090" y="1780980"/>
                  <a:pt x="373204" y="1439894"/>
                  <a:pt x="815890" y="997208"/>
                </a:cubicBezTo>
                <a:cubicBezTo>
                  <a:pt x="1258576" y="554522"/>
                  <a:pt x="2141528" y="73132"/>
                  <a:pt x="2847890" y="10237"/>
                </a:cubicBezTo>
                <a:cubicBezTo>
                  <a:pt x="3554252" y="-52658"/>
                  <a:pt x="4611377" y="177151"/>
                  <a:pt x="5054063" y="619837"/>
                </a:cubicBezTo>
                <a:cubicBezTo>
                  <a:pt x="5496749" y="1062523"/>
                  <a:pt x="6002329" y="2414770"/>
                  <a:pt x="5692691" y="3116294"/>
                </a:cubicBezTo>
                <a:cubicBezTo>
                  <a:pt x="5383053" y="3817818"/>
                  <a:pt x="3755033" y="5182160"/>
                  <a:pt x="2847890" y="5322465"/>
                </a:cubicBezTo>
                <a:cubicBezTo>
                  <a:pt x="1940747" y="5462770"/>
                  <a:pt x="692519" y="4400808"/>
                  <a:pt x="249833" y="3958122"/>
                </a:cubicBezTo>
                <a:cubicBezTo>
                  <a:pt x="-192853" y="3515436"/>
                  <a:pt x="68404" y="2767952"/>
                  <a:pt x="162747" y="2274466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5" name="椭圆 1"/>
          <p:cNvSpPr/>
          <p:nvPr userDrawn="1"/>
        </p:nvSpPr>
        <p:spPr>
          <a:xfrm rot="17526771">
            <a:off x="5527534" y="-479972"/>
            <a:ext cx="9526783" cy="8781257"/>
          </a:xfrm>
          <a:custGeom>
            <a:avLst/>
            <a:gdLst>
              <a:gd name="connsiteX0" fmla="*/ 0 w 5312228"/>
              <a:gd name="connsiteY0" fmla="*/ 2656114 h 5312228"/>
              <a:gd name="connsiteX1" fmla="*/ 2656114 w 5312228"/>
              <a:gd name="connsiteY1" fmla="*/ 0 h 5312228"/>
              <a:gd name="connsiteX2" fmla="*/ 5312228 w 5312228"/>
              <a:gd name="connsiteY2" fmla="*/ 2656114 h 5312228"/>
              <a:gd name="connsiteX3" fmla="*/ 2656114 w 5312228"/>
              <a:gd name="connsiteY3" fmla="*/ 5312228 h 5312228"/>
              <a:gd name="connsiteX4" fmla="*/ 0 w 5312228"/>
              <a:gd name="connsiteY4" fmla="*/ 2656114 h 5312228"/>
              <a:gd name="connsiteX0" fmla="*/ 108839 w 5421067"/>
              <a:gd name="connsiteY0" fmla="*/ 2712298 h 5368412"/>
              <a:gd name="connsiteX1" fmla="*/ 732953 w 5421067"/>
              <a:gd name="connsiteY1" fmla="*/ 1043155 h 5368412"/>
              <a:gd name="connsiteX2" fmla="*/ 2764953 w 5421067"/>
              <a:gd name="connsiteY2" fmla="*/ 56184 h 5368412"/>
              <a:gd name="connsiteX3" fmla="*/ 5421067 w 5421067"/>
              <a:gd name="connsiteY3" fmla="*/ 2712298 h 5368412"/>
              <a:gd name="connsiteX4" fmla="*/ 2764953 w 5421067"/>
              <a:gd name="connsiteY4" fmla="*/ 5368412 h 5368412"/>
              <a:gd name="connsiteX5" fmla="*/ 108839 w 5421067"/>
              <a:gd name="connsiteY5" fmla="*/ 2712298 h 5368412"/>
              <a:gd name="connsiteX0" fmla="*/ 108839 w 5480256"/>
              <a:gd name="connsiteY0" fmla="*/ 2656720 h 5312834"/>
              <a:gd name="connsiteX1" fmla="*/ 732953 w 5480256"/>
              <a:gd name="connsiteY1" fmla="*/ 987577 h 5312834"/>
              <a:gd name="connsiteX2" fmla="*/ 2764953 w 5480256"/>
              <a:gd name="connsiteY2" fmla="*/ 606 h 5312834"/>
              <a:gd name="connsiteX3" fmla="*/ 4303469 w 5480256"/>
              <a:gd name="connsiteY3" fmla="*/ 871463 h 5312834"/>
              <a:gd name="connsiteX4" fmla="*/ 5421067 w 5480256"/>
              <a:gd name="connsiteY4" fmla="*/ 2656720 h 5312834"/>
              <a:gd name="connsiteX5" fmla="*/ 2764953 w 5480256"/>
              <a:gd name="connsiteY5" fmla="*/ 5312834 h 5312834"/>
              <a:gd name="connsiteX6" fmla="*/ 108839 w 5480256"/>
              <a:gd name="connsiteY6" fmla="*/ 2656720 h 5312834"/>
              <a:gd name="connsiteX0" fmla="*/ 108839 w 5544800"/>
              <a:gd name="connsiteY0" fmla="*/ 2666351 h 5322465"/>
              <a:gd name="connsiteX1" fmla="*/ 732953 w 5544800"/>
              <a:gd name="connsiteY1" fmla="*/ 997208 h 5322465"/>
              <a:gd name="connsiteX2" fmla="*/ 2764953 w 5544800"/>
              <a:gd name="connsiteY2" fmla="*/ 10237 h 5322465"/>
              <a:gd name="connsiteX3" fmla="*/ 4971126 w 5544800"/>
              <a:gd name="connsiteY3" fmla="*/ 619837 h 5322465"/>
              <a:gd name="connsiteX4" fmla="*/ 5421067 w 5544800"/>
              <a:gd name="connsiteY4" fmla="*/ 2666351 h 5322465"/>
              <a:gd name="connsiteX5" fmla="*/ 2764953 w 5544800"/>
              <a:gd name="connsiteY5" fmla="*/ 5322465 h 5322465"/>
              <a:gd name="connsiteX6" fmla="*/ 108839 w 5544800"/>
              <a:gd name="connsiteY6" fmla="*/ 2666351 h 5322465"/>
              <a:gd name="connsiteX0" fmla="*/ 108839 w 5237336"/>
              <a:gd name="connsiteY0" fmla="*/ 2666351 h 5322940"/>
              <a:gd name="connsiteX1" fmla="*/ 732953 w 5237336"/>
              <a:gd name="connsiteY1" fmla="*/ 997208 h 5322940"/>
              <a:gd name="connsiteX2" fmla="*/ 2764953 w 5237336"/>
              <a:gd name="connsiteY2" fmla="*/ 10237 h 5322940"/>
              <a:gd name="connsiteX3" fmla="*/ 4971126 w 5237336"/>
              <a:gd name="connsiteY3" fmla="*/ 619837 h 5322940"/>
              <a:gd name="connsiteX4" fmla="*/ 4927582 w 5237336"/>
              <a:gd name="connsiteY4" fmla="*/ 2869551 h 5322940"/>
              <a:gd name="connsiteX5" fmla="*/ 2764953 w 5237336"/>
              <a:gd name="connsiteY5" fmla="*/ 5322465 h 5322940"/>
              <a:gd name="connsiteX6" fmla="*/ 108839 w 5237336"/>
              <a:gd name="connsiteY6" fmla="*/ 2666351 h 5322940"/>
              <a:gd name="connsiteX0" fmla="*/ 108839 w 5705147"/>
              <a:gd name="connsiteY0" fmla="*/ 2666351 h 5325044"/>
              <a:gd name="connsiteX1" fmla="*/ 732953 w 5705147"/>
              <a:gd name="connsiteY1" fmla="*/ 997208 h 5325044"/>
              <a:gd name="connsiteX2" fmla="*/ 2764953 w 5705147"/>
              <a:gd name="connsiteY2" fmla="*/ 10237 h 5325044"/>
              <a:gd name="connsiteX3" fmla="*/ 4971126 w 5705147"/>
              <a:gd name="connsiteY3" fmla="*/ 619837 h 5325044"/>
              <a:gd name="connsiteX4" fmla="*/ 5609754 w 5705147"/>
              <a:gd name="connsiteY4" fmla="*/ 3116294 h 5325044"/>
              <a:gd name="connsiteX5" fmla="*/ 2764953 w 5705147"/>
              <a:gd name="connsiteY5" fmla="*/ 5322465 h 5325044"/>
              <a:gd name="connsiteX6" fmla="*/ 108839 w 5705147"/>
              <a:gd name="connsiteY6" fmla="*/ 2666351 h 5325044"/>
              <a:gd name="connsiteX0" fmla="*/ 49424 w 5645732"/>
              <a:gd name="connsiteY0" fmla="*/ 2666351 h 5343874"/>
              <a:gd name="connsiteX1" fmla="*/ 673538 w 5645732"/>
              <a:gd name="connsiteY1" fmla="*/ 997208 h 5343874"/>
              <a:gd name="connsiteX2" fmla="*/ 2705538 w 5645732"/>
              <a:gd name="connsiteY2" fmla="*/ 10237 h 5343874"/>
              <a:gd name="connsiteX3" fmla="*/ 4911711 w 5645732"/>
              <a:gd name="connsiteY3" fmla="*/ 619837 h 5343874"/>
              <a:gd name="connsiteX4" fmla="*/ 5550339 w 5645732"/>
              <a:gd name="connsiteY4" fmla="*/ 3116294 h 5343874"/>
              <a:gd name="connsiteX5" fmla="*/ 2705538 w 5645732"/>
              <a:gd name="connsiteY5" fmla="*/ 5322465 h 5343874"/>
              <a:gd name="connsiteX6" fmla="*/ 339710 w 5645732"/>
              <a:gd name="connsiteY6" fmla="*/ 4146808 h 5343874"/>
              <a:gd name="connsiteX7" fmla="*/ 49424 w 5645732"/>
              <a:gd name="connsiteY7" fmla="*/ 2666351 h 5343874"/>
              <a:gd name="connsiteX0" fmla="*/ 180841 w 5777149"/>
              <a:gd name="connsiteY0" fmla="*/ 2666351 h 5335133"/>
              <a:gd name="connsiteX1" fmla="*/ 804955 w 5777149"/>
              <a:gd name="connsiteY1" fmla="*/ 997208 h 5335133"/>
              <a:gd name="connsiteX2" fmla="*/ 2836955 w 5777149"/>
              <a:gd name="connsiteY2" fmla="*/ 10237 h 5335133"/>
              <a:gd name="connsiteX3" fmla="*/ 5043128 w 5777149"/>
              <a:gd name="connsiteY3" fmla="*/ 619837 h 5335133"/>
              <a:gd name="connsiteX4" fmla="*/ 5681756 w 5777149"/>
              <a:gd name="connsiteY4" fmla="*/ 3116294 h 5335133"/>
              <a:gd name="connsiteX5" fmla="*/ 2836955 w 5777149"/>
              <a:gd name="connsiteY5" fmla="*/ 5322465 h 5335133"/>
              <a:gd name="connsiteX6" fmla="*/ 238898 w 5777149"/>
              <a:gd name="connsiteY6" fmla="*/ 3958122 h 5335133"/>
              <a:gd name="connsiteX7" fmla="*/ 180841 w 5777149"/>
              <a:gd name="connsiteY7" fmla="*/ 2666351 h 5335133"/>
              <a:gd name="connsiteX0" fmla="*/ 162747 w 5788084"/>
              <a:gd name="connsiteY0" fmla="*/ 2274466 h 5335133"/>
              <a:gd name="connsiteX1" fmla="*/ 815890 w 5788084"/>
              <a:gd name="connsiteY1" fmla="*/ 997208 h 5335133"/>
              <a:gd name="connsiteX2" fmla="*/ 2847890 w 5788084"/>
              <a:gd name="connsiteY2" fmla="*/ 10237 h 5335133"/>
              <a:gd name="connsiteX3" fmla="*/ 5054063 w 5788084"/>
              <a:gd name="connsiteY3" fmla="*/ 619837 h 5335133"/>
              <a:gd name="connsiteX4" fmla="*/ 5692691 w 5788084"/>
              <a:gd name="connsiteY4" fmla="*/ 3116294 h 5335133"/>
              <a:gd name="connsiteX5" fmla="*/ 2847890 w 5788084"/>
              <a:gd name="connsiteY5" fmla="*/ 5322465 h 5335133"/>
              <a:gd name="connsiteX6" fmla="*/ 249833 w 5788084"/>
              <a:gd name="connsiteY6" fmla="*/ 3958122 h 5335133"/>
              <a:gd name="connsiteX7" fmla="*/ 162747 w 5788084"/>
              <a:gd name="connsiteY7" fmla="*/ 2274466 h 5335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88084" h="5335133">
                <a:moveTo>
                  <a:pt x="162747" y="2274466"/>
                </a:moveTo>
                <a:cubicBezTo>
                  <a:pt x="257090" y="1780980"/>
                  <a:pt x="373204" y="1439894"/>
                  <a:pt x="815890" y="997208"/>
                </a:cubicBezTo>
                <a:cubicBezTo>
                  <a:pt x="1258576" y="554522"/>
                  <a:pt x="2141528" y="73132"/>
                  <a:pt x="2847890" y="10237"/>
                </a:cubicBezTo>
                <a:cubicBezTo>
                  <a:pt x="3554252" y="-52658"/>
                  <a:pt x="4611377" y="177151"/>
                  <a:pt x="5054063" y="619837"/>
                </a:cubicBezTo>
                <a:cubicBezTo>
                  <a:pt x="5496749" y="1062523"/>
                  <a:pt x="6002329" y="2414770"/>
                  <a:pt x="5692691" y="3116294"/>
                </a:cubicBezTo>
                <a:cubicBezTo>
                  <a:pt x="5383053" y="3817818"/>
                  <a:pt x="3755033" y="5182160"/>
                  <a:pt x="2847890" y="5322465"/>
                </a:cubicBezTo>
                <a:cubicBezTo>
                  <a:pt x="1940747" y="5462770"/>
                  <a:pt x="692519" y="4400808"/>
                  <a:pt x="249833" y="3958122"/>
                </a:cubicBezTo>
                <a:cubicBezTo>
                  <a:pt x="-192853" y="3515436"/>
                  <a:pt x="68404" y="2767952"/>
                  <a:pt x="162747" y="2274466"/>
                </a:cubicBez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3531782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11">
    <p:bg>
      <p:bgPr>
        <a:solidFill>
          <a:schemeClr val="accent5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0" y="1182028"/>
            <a:ext cx="12192000" cy="56759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8871490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4468382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345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字体使用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行距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背景图片出处</a:t>
            </a: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4239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英文 </a:t>
            </a:r>
            <a:r>
              <a:rPr kumimoji="0" lang="is-I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宋体" panose="02010600030101010101" pitchFamily="2" charset="-122"/>
                <a:cs typeface="Segoe UI Light"/>
              </a:rPr>
              <a:t>Microsoft YaHei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宋体" panose="02010600030101010101" pitchFamily="2" charset="-122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中文 微软雅黑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正文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1.3</a:t>
            </a: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cn.bing.com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本网站所提供的任何信息内容（包括但不限于 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PPT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模板、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Word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文档、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Excel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图表、图片素材等）均受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中华人民共和国著作权法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信息网络传播权保护条例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(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包括图片或图表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)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不得被全部或部分的复制、传播、销售，否则将承担法律责任。</a:t>
            </a: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310629023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713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模板使用技巧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 1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7B43CCB-1998-4484-B269-9ACB654ACB71}"/>
              </a:ext>
            </a:extLst>
          </p:cNvPr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一键调整模板颜色</a:t>
            </a:r>
            <a:endParaRPr kumimoji="0" lang="en-US" sz="3200" b="1" i="0" u="none" strike="noStrike" kern="1200" cap="none" spc="0" normalizeH="0" baseline="0" noProof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F1532F4-AF97-400D-84E6-F00D2B3D35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A7E11C8-4335-45B0-A270-313A25ABC63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0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45615889-3ACE-4C91-970F-789D759EAC1E}"/>
              </a:ext>
            </a:extLst>
          </p:cNvPr>
          <p:cNvSpPr txBox="1"/>
          <p:nvPr userDrawn="1"/>
        </p:nvSpPr>
        <p:spPr>
          <a:xfrm>
            <a:off x="333477" y="6061002"/>
            <a:ext cx="31838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1.</a:t>
            </a:r>
            <a:r>
              <a:rPr kumimoji="0" lang="zh-CN" alt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选择“设计”</a:t>
            </a:r>
            <a:r>
              <a:rPr kumimoji="0" lang="en-US" altLang="zh-CN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-</a:t>
            </a:r>
            <a:r>
              <a:rPr kumimoji="0" lang="zh-CN" alt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“变体”</a:t>
            </a:r>
            <a:r>
              <a:rPr kumimoji="0" lang="en-US" altLang="zh-CN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-</a:t>
            </a:r>
            <a:r>
              <a:rPr kumimoji="0" lang="zh-CN" alt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“颜色”；</a:t>
            </a:r>
            <a:endParaRPr kumimoji="0" lang="en-US" sz="1200" b="0" i="0" u="none" strike="noStrike" kern="1200" cap="none" spc="15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D19D40D-978A-4E04-8450-F6DC61B85399}"/>
              </a:ext>
            </a:extLst>
          </p:cNvPr>
          <p:cNvSpPr txBox="1"/>
          <p:nvPr userDrawn="1"/>
        </p:nvSpPr>
        <p:spPr>
          <a:xfrm>
            <a:off x="6360651" y="6061002"/>
            <a:ext cx="45624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2.</a:t>
            </a:r>
            <a:r>
              <a:rPr kumimoji="0" lang="zh-CN" alt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选择你喜欢的颜色搭配，模板一秒调整为你选颜色。</a:t>
            </a:r>
            <a:endParaRPr kumimoji="0" lang="en-US" sz="1200" b="0" i="0" u="none" strike="noStrike" kern="1200" cap="none" spc="15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299860AF-0C43-4649-A586-85D19517B6F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005928" y="2609333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A6130A4D-8EC7-4AC1-B434-55DC6910286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787853" y="42571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0228916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554DB237-C74A-4BA8-A097-6A053DD3C747}"/>
              </a:ext>
            </a:extLst>
          </p:cNvPr>
          <p:cNvSpPr/>
          <p:nvPr userDrawn="1"/>
        </p:nvSpPr>
        <p:spPr>
          <a:xfrm>
            <a:off x="440603" y="759873"/>
            <a:ext cx="17508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模板使用技巧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 2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172DAD1-F67C-4AB8-ACEF-004237CB3D3F}"/>
              </a:ext>
            </a:extLst>
          </p:cNvPr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300B558-79C0-475E-84A0-11700A36CA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DFDE997-A67B-4FD0-B6AC-78D1EFE6348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1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E1E676E-E869-48CE-BFB9-1C7FC981B376}"/>
              </a:ext>
            </a:extLst>
          </p:cNvPr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随时添加模板样式</a:t>
            </a:r>
            <a:endParaRPr kumimoji="0" lang="en-US" sz="3200" b="1" i="0" u="none" strike="noStrike" kern="1200" cap="none" spc="0" normalizeH="0" baseline="0" noProof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768A42A-9DCD-4784-A3EF-F1D80ADC183F}"/>
              </a:ext>
            </a:extLst>
          </p:cNvPr>
          <p:cNvSpPr txBox="1"/>
          <p:nvPr userDrawn="1"/>
        </p:nvSpPr>
        <p:spPr>
          <a:xfrm>
            <a:off x="333477" y="6061002"/>
            <a:ext cx="30107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1.</a:t>
            </a:r>
            <a:r>
              <a:rPr kumimoji="0" lang="zh-CN" alt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选择“开始”</a:t>
            </a:r>
            <a:r>
              <a:rPr kumimoji="0" lang="en-US" altLang="zh-CN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-</a:t>
            </a:r>
            <a:r>
              <a:rPr kumimoji="0" lang="zh-CN" alt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“新建幻灯片”；</a:t>
            </a:r>
            <a:endParaRPr kumimoji="0" lang="en-US" sz="1200" b="0" i="0" u="none" strike="noStrike" kern="1200" cap="none" spc="15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F8689A3-CABF-445F-829F-6396154A55D1}"/>
              </a:ext>
            </a:extLst>
          </p:cNvPr>
          <p:cNvSpPr txBox="1"/>
          <p:nvPr userDrawn="1"/>
        </p:nvSpPr>
        <p:spPr>
          <a:xfrm>
            <a:off x="6360651" y="6061002"/>
            <a:ext cx="52565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2.</a:t>
            </a:r>
            <a:r>
              <a:rPr kumimoji="0" lang="zh-CN" alt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选择你需要的页面，如封面页，目录页，副标题页，内容页等</a:t>
            </a:r>
            <a:r>
              <a:rPr kumimoji="0" lang="en-US" altLang="zh-CN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…</a:t>
            </a:r>
            <a:endParaRPr kumimoji="0" lang="en-US" sz="1200" b="0" i="0" u="none" strike="noStrike" kern="1200" cap="none" spc="15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D7C9996A-24BA-4EE9-BA5A-589E1841918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00878" y="24283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9240487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关注服务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F3BB9638-2D2F-48B1-A8CF-673B237DCC17}"/>
              </a:ext>
            </a:extLst>
          </p:cNvPr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120C7C91-35F0-46E5-B511-2314CED2655F}"/>
              </a:ext>
            </a:extLst>
          </p:cNvPr>
          <p:cNvSpPr/>
          <p:nvPr userDrawn="1"/>
        </p:nvSpPr>
        <p:spPr>
          <a:xfrm>
            <a:off x="1079465" y="1527629"/>
            <a:ext cx="3802742" cy="3802742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5" name="图片 4" descr="图片包含 纵横字谜, 文字&#10;&#10;已生成极高可信度的说明">
            <a:extLst>
              <a:ext uri="{FF2B5EF4-FFF2-40B4-BE49-F238E27FC236}">
                <a16:creationId xmlns:a16="http://schemas.microsoft.com/office/drawing/2014/main" id="{25779B21-3BC1-4E47-8650-6B0E785B51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08065" y="1756229"/>
            <a:ext cx="3345542" cy="334554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43024A3-25F7-4B9A-9876-36F35421F6E6}"/>
              </a:ext>
            </a:extLst>
          </p:cNvPr>
          <p:cNvSpPr txBox="1"/>
          <p:nvPr userDrawn="1"/>
        </p:nvSpPr>
        <p:spPr>
          <a:xfrm>
            <a:off x="5239657" y="1566506"/>
            <a:ext cx="6013185" cy="35492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办公模板更新</a:t>
            </a:r>
            <a:endParaRPr kumimoji="0" lang="en-US" altLang="zh-CN" sz="36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微软</a:t>
            </a:r>
            <a:endParaRPr kumimoji="0" lang="en-US" altLang="zh-CN" sz="36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微信扫码关注</a:t>
            </a:r>
            <a:endParaRPr kumimoji="0" lang="en-US" altLang="zh-CN" sz="360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「 微软</a:t>
            </a:r>
            <a:r>
              <a:rPr kumimoji="0" lang="en-US" altLang="zh-CN" sz="36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kumimoji="0" lang="zh-CN" altLang="en-US" sz="36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」服务号</a:t>
            </a:r>
            <a:endParaRPr kumimoji="0" lang="en-US" altLang="zh-CN" sz="360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7" name="图片 6">
            <a:hlinkClick r:id="rId3"/>
            <a:extLst>
              <a:ext uri="{FF2B5EF4-FFF2-40B4-BE49-F238E27FC236}">
                <a16:creationId xmlns:a16="http://schemas.microsoft.com/office/drawing/2014/main" id="{5524D02C-49CE-4D3D-8B89-07CEC3966F4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04058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使用小程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3E71CC84-193F-4D28-98D9-17F9952F968C}"/>
              </a:ext>
            </a:extLst>
          </p:cNvPr>
          <p:cNvCxnSpPr/>
          <p:nvPr userDrawn="1"/>
        </p:nvCxnSpPr>
        <p:spPr>
          <a:xfrm>
            <a:off x="0" y="657288"/>
            <a:ext cx="12192000" cy="0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23A9F197-1133-4CEE-860F-85366976D0AC}"/>
              </a:ext>
            </a:extLst>
          </p:cNvPr>
          <p:cNvSpPr/>
          <p:nvPr userDrawn="1"/>
        </p:nvSpPr>
        <p:spPr>
          <a:xfrm>
            <a:off x="0" y="3091547"/>
            <a:ext cx="12192000" cy="3766453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AA954438-2CEB-4119-883B-8B9196F98504}"/>
              </a:ext>
            </a:extLst>
          </p:cNvPr>
          <p:cNvSpPr/>
          <p:nvPr userDrawn="1"/>
        </p:nvSpPr>
        <p:spPr>
          <a:xfrm>
            <a:off x="621395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4CD1A364-B227-4CFB-9287-6198C6C0443B}"/>
              </a:ext>
            </a:extLst>
          </p:cNvPr>
          <p:cNvSpPr/>
          <p:nvPr userDrawn="1"/>
        </p:nvSpPr>
        <p:spPr>
          <a:xfrm>
            <a:off x="4374467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EA6AD26-5781-4DAD-8C16-8C73B2C177AD}"/>
              </a:ext>
            </a:extLst>
          </p:cNvPr>
          <p:cNvSpPr txBox="1"/>
          <p:nvPr userDrawn="1"/>
        </p:nvSpPr>
        <p:spPr>
          <a:xfrm>
            <a:off x="1656327" y="286129"/>
            <a:ext cx="8879354" cy="6701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微信扫描小程序码，使用微软移动办公黑科技 </a:t>
            </a: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lt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72806FD0-33B9-40F1-B8F9-079524CA002C}"/>
              </a:ext>
            </a:extLst>
          </p:cNvPr>
          <p:cNvCxnSpPr>
            <a:cxnSpLocks/>
          </p:cNvCxnSpPr>
          <p:nvPr userDrawn="1"/>
        </p:nvCxnSpPr>
        <p:spPr>
          <a:xfrm flipH="1">
            <a:off x="1523089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159FFD7E-3944-43A3-A5DD-D8673483D044}"/>
              </a:ext>
            </a:extLst>
          </p:cNvPr>
          <p:cNvCxnSpPr>
            <a:cxnSpLocks/>
          </p:cNvCxnSpPr>
          <p:nvPr userDrawn="1"/>
        </p:nvCxnSpPr>
        <p:spPr>
          <a:xfrm flipH="1">
            <a:off x="10402443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C76706F4-B20C-489C-ACB9-010EF43FEF70}"/>
              </a:ext>
            </a:extLst>
          </p:cNvPr>
          <p:cNvSpPr/>
          <p:nvPr userDrawn="1"/>
        </p:nvSpPr>
        <p:spPr>
          <a:xfrm>
            <a:off x="8159751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C50F7A0F-4C8A-4DA1-8AA3-1810FF4E70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3924" t="13924" r="13924" b="13924"/>
          <a:stretch/>
        </p:blipFill>
        <p:spPr>
          <a:xfrm>
            <a:off x="4705130" y="1673081"/>
            <a:ext cx="2743200" cy="27432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260AD2DE-F13F-4332-90AE-87C7001EAD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4439" r="14439"/>
          <a:stretch/>
        </p:blipFill>
        <p:spPr>
          <a:xfrm>
            <a:off x="8519321" y="1673081"/>
            <a:ext cx="2743200" cy="27432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19418449-E7C2-4E37-8045-DD4782B1252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80965" y="1673081"/>
            <a:ext cx="2743200" cy="2743200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9A11A6D6-1DBD-4A10-8942-D3DDC4E182E9}"/>
              </a:ext>
            </a:extLst>
          </p:cNvPr>
          <p:cNvSpPr txBox="1"/>
          <p:nvPr userDrawn="1"/>
        </p:nvSpPr>
        <p:spPr>
          <a:xfrm>
            <a:off x="987447" y="5138740"/>
            <a:ext cx="2730235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0" cap="none" spc="0" normalizeH="0" baseline="0" noProof="0">
                <a:ln>
                  <a:noFill/>
                </a:ln>
                <a:solidFill>
                  <a:prstClr val="white">
                    <a:alpha val="77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在微信访问</a:t>
            </a:r>
            <a:r>
              <a:rPr kumimoji="0" lang="en-US" altLang="zh-CN" sz="2000" b="0" i="0" u="none" strike="noStrike" kern="0" cap="none" spc="0" normalizeH="0" baseline="0" noProof="0">
                <a:ln>
                  <a:noFill/>
                </a:ln>
                <a:solidFill>
                  <a:prstClr val="white">
                    <a:alpha val="77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OneDrive</a:t>
            </a:r>
          </a:p>
          <a:p>
            <a:pPr marL="0" marR="0" lvl="0" indent="0" algn="ctr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</a:t>
            </a:r>
            <a:r>
              <a:rPr kumimoji="0" lang="en-US" altLang="zh-CN" sz="20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kumimoji="0" lang="zh-CN" altLang="en-US" sz="20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</a:t>
            </a:r>
            <a:endParaRPr kumimoji="0" lang="en-US" sz="20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lt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274E825-3465-469E-BD06-097F250CA889}"/>
              </a:ext>
            </a:extLst>
          </p:cNvPr>
          <p:cNvSpPr txBox="1"/>
          <p:nvPr userDrawn="1"/>
        </p:nvSpPr>
        <p:spPr>
          <a:xfrm>
            <a:off x="4862328" y="5138740"/>
            <a:ext cx="2467342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0" cap="none" spc="0" normalizeH="0" baseline="0" noProof="0">
                <a:ln>
                  <a:noFill/>
                </a:ln>
                <a:solidFill>
                  <a:prstClr val="white">
                    <a:alpha val="77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让你的文档会说话</a:t>
            </a:r>
            <a:endParaRPr kumimoji="0" lang="en-US" altLang="zh-CN" sz="2000" b="0" i="0" u="none" strike="noStrike" kern="0" cap="none" spc="0" normalizeH="0" baseline="0" noProof="0">
              <a:ln>
                <a:noFill/>
              </a:ln>
              <a:solidFill>
                <a:prstClr val="white">
                  <a:alpha val="7700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0" marR="0" lvl="0" indent="0" algn="ctr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微软听听文档 」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4EC4AC92-2800-4841-84A3-26E495F2D178}"/>
              </a:ext>
            </a:extLst>
          </p:cNvPr>
          <p:cNvSpPr txBox="1"/>
          <p:nvPr userDrawn="1"/>
        </p:nvSpPr>
        <p:spPr>
          <a:xfrm>
            <a:off x="8644425" y="5138740"/>
            <a:ext cx="2492990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0" cap="none" spc="0" normalizeH="0" baseline="0" noProof="0">
                <a:ln>
                  <a:noFill/>
                </a:ln>
                <a:solidFill>
                  <a:prstClr val="white">
                    <a:alpha val="77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你的文档创作小助手</a:t>
            </a:r>
            <a:endParaRPr kumimoji="0" lang="en-US" altLang="zh-CN" sz="2000" b="0" i="0" u="none" strike="noStrike" kern="0" cap="none" spc="0" normalizeH="0" baseline="0" noProof="0">
              <a:ln>
                <a:noFill/>
              </a:ln>
              <a:solidFill>
                <a:prstClr val="white">
                  <a:alpha val="7700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0" marR="0" lvl="0" indent="0" algn="ctr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微软小蜜 」</a:t>
            </a: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F3D082CA-914B-42B8-A86E-16893B7234C9}"/>
              </a:ext>
            </a:extLst>
          </p:cNvPr>
          <p:cNvCxnSpPr/>
          <p:nvPr userDrawn="1"/>
        </p:nvCxnSpPr>
        <p:spPr>
          <a:xfrm>
            <a:off x="419803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5421E3BB-42AC-4DCD-9031-7215136A1844}"/>
              </a:ext>
            </a:extLst>
          </p:cNvPr>
          <p:cNvCxnSpPr/>
          <p:nvPr userDrawn="1"/>
        </p:nvCxnSpPr>
        <p:spPr>
          <a:xfrm>
            <a:off x="797621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>
            <a:hlinkClick r:id="rId5"/>
            <a:extLst>
              <a:ext uri="{FF2B5EF4-FFF2-40B4-BE49-F238E27FC236}">
                <a16:creationId xmlns:a16="http://schemas.microsoft.com/office/drawing/2014/main" id="{46C855E7-2DCA-4970-A954-7CB7F69FADA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008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四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 5"/>
          <p:cNvGrpSpPr/>
          <p:nvPr userDrawn="1"/>
        </p:nvGrpSpPr>
        <p:grpSpPr>
          <a:xfrm>
            <a:off x="-2024818" y="-1006438"/>
            <a:ext cx="8744932" cy="8460344"/>
            <a:chOff x="3447068" y="836877"/>
            <a:chExt cx="5039295" cy="4875300"/>
          </a:xfrm>
        </p:grpSpPr>
        <p:sp>
          <p:nvSpPr>
            <p:cNvPr id="2" name="椭圆 1"/>
            <p:cNvSpPr/>
            <p:nvPr userDrawn="1"/>
          </p:nvSpPr>
          <p:spPr>
            <a:xfrm>
              <a:off x="3447068" y="836877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4" name="椭圆 1"/>
            <p:cNvSpPr/>
            <p:nvPr userDrawn="1"/>
          </p:nvSpPr>
          <p:spPr>
            <a:xfrm rot="8851590">
              <a:off x="3612779" y="1219979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7" name="文本占位符 6"/>
          <p:cNvSpPr>
            <a:spLocks noGrp="1"/>
          </p:cNvSpPr>
          <p:nvPr>
            <p:ph type="body" sz="quarter" idx="13" hasCustomPrompt="1"/>
          </p:nvPr>
        </p:nvSpPr>
        <p:spPr>
          <a:xfrm>
            <a:off x="1604397" y="2011116"/>
            <a:ext cx="2776216" cy="1529527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96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标题</a:t>
            </a:r>
            <a:endParaRPr kumimoji="1" lang="zh-CN" altLang="en-US" dirty="0"/>
          </a:p>
        </p:txBody>
      </p:sp>
      <p:sp>
        <p:nvSpPr>
          <p:cNvPr id="8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1604397" y="3545510"/>
            <a:ext cx="2776216" cy="590556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7219023" y="1537682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0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8151664" y="1537682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5" name="文本占位符 6"/>
          <p:cNvSpPr>
            <a:spLocks noGrp="1"/>
          </p:cNvSpPr>
          <p:nvPr>
            <p:ph type="body" sz="quarter" idx="17" hasCustomPrompt="1"/>
          </p:nvPr>
        </p:nvSpPr>
        <p:spPr>
          <a:xfrm>
            <a:off x="7219023" y="2580452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6" name="文本占位符 6"/>
          <p:cNvSpPr>
            <a:spLocks noGrp="1"/>
          </p:cNvSpPr>
          <p:nvPr>
            <p:ph type="body" sz="quarter" idx="18"/>
          </p:nvPr>
        </p:nvSpPr>
        <p:spPr>
          <a:xfrm>
            <a:off x="8151664" y="2580452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3" name="文本占位符 6"/>
          <p:cNvSpPr>
            <a:spLocks noGrp="1"/>
          </p:cNvSpPr>
          <p:nvPr>
            <p:ph type="body" sz="quarter" idx="19" hasCustomPrompt="1"/>
          </p:nvPr>
        </p:nvSpPr>
        <p:spPr>
          <a:xfrm>
            <a:off x="7213362" y="3623222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4" name="文本占位符 6"/>
          <p:cNvSpPr>
            <a:spLocks noGrp="1"/>
          </p:cNvSpPr>
          <p:nvPr>
            <p:ph type="body" sz="quarter" idx="20"/>
          </p:nvPr>
        </p:nvSpPr>
        <p:spPr>
          <a:xfrm>
            <a:off x="8146003" y="3623222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9" name="文本占位符 6"/>
          <p:cNvSpPr>
            <a:spLocks noGrp="1"/>
          </p:cNvSpPr>
          <p:nvPr>
            <p:ph type="body" sz="quarter" idx="21" hasCustomPrompt="1"/>
          </p:nvPr>
        </p:nvSpPr>
        <p:spPr>
          <a:xfrm>
            <a:off x="7213362" y="4665992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20" name="文本占位符 6"/>
          <p:cNvSpPr>
            <a:spLocks noGrp="1"/>
          </p:cNvSpPr>
          <p:nvPr>
            <p:ph type="body" sz="quarter" idx="22"/>
          </p:nvPr>
        </p:nvSpPr>
        <p:spPr>
          <a:xfrm>
            <a:off x="8146003" y="4665992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195068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五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 5"/>
          <p:cNvGrpSpPr/>
          <p:nvPr userDrawn="1"/>
        </p:nvGrpSpPr>
        <p:grpSpPr>
          <a:xfrm>
            <a:off x="-2024818" y="-1006438"/>
            <a:ext cx="8744932" cy="8460344"/>
            <a:chOff x="3447068" y="836877"/>
            <a:chExt cx="5039295" cy="4875300"/>
          </a:xfrm>
        </p:grpSpPr>
        <p:sp>
          <p:nvSpPr>
            <p:cNvPr id="2" name="椭圆 1"/>
            <p:cNvSpPr/>
            <p:nvPr userDrawn="1"/>
          </p:nvSpPr>
          <p:spPr>
            <a:xfrm>
              <a:off x="3447068" y="836877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4" name="椭圆 1"/>
            <p:cNvSpPr/>
            <p:nvPr userDrawn="1"/>
          </p:nvSpPr>
          <p:spPr>
            <a:xfrm rot="8851590">
              <a:off x="3612779" y="1219979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7" name="文本占位符 6"/>
          <p:cNvSpPr>
            <a:spLocks noGrp="1"/>
          </p:cNvSpPr>
          <p:nvPr>
            <p:ph type="body" sz="quarter" idx="13" hasCustomPrompt="1"/>
          </p:nvPr>
        </p:nvSpPr>
        <p:spPr>
          <a:xfrm>
            <a:off x="1604397" y="2011116"/>
            <a:ext cx="2776216" cy="1529527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96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标题</a:t>
            </a:r>
            <a:endParaRPr kumimoji="1" lang="zh-CN" altLang="en-US" dirty="0"/>
          </a:p>
        </p:txBody>
      </p:sp>
      <p:sp>
        <p:nvSpPr>
          <p:cNvPr id="8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1604397" y="3545510"/>
            <a:ext cx="2776216" cy="590556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7219023" y="1203145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0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8151664" y="1203145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5" name="文本占位符 6"/>
          <p:cNvSpPr>
            <a:spLocks noGrp="1"/>
          </p:cNvSpPr>
          <p:nvPr>
            <p:ph type="body" sz="quarter" idx="17" hasCustomPrompt="1"/>
          </p:nvPr>
        </p:nvSpPr>
        <p:spPr>
          <a:xfrm>
            <a:off x="7219023" y="2112101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6" name="文本占位符 6"/>
          <p:cNvSpPr>
            <a:spLocks noGrp="1"/>
          </p:cNvSpPr>
          <p:nvPr>
            <p:ph type="body" sz="quarter" idx="18"/>
          </p:nvPr>
        </p:nvSpPr>
        <p:spPr>
          <a:xfrm>
            <a:off x="8151664" y="2112101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7" name="文本占位符 6"/>
          <p:cNvSpPr>
            <a:spLocks noGrp="1"/>
          </p:cNvSpPr>
          <p:nvPr>
            <p:ph type="body" sz="quarter" idx="19" hasCustomPrompt="1"/>
          </p:nvPr>
        </p:nvSpPr>
        <p:spPr>
          <a:xfrm>
            <a:off x="7219023" y="3021057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8" name="文本占位符 6"/>
          <p:cNvSpPr>
            <a:spLocks noGrp="1"/>
          </p:cNvSpPr>
          <p:nvPr>
            <p:ph type="body" sz="quarter" idx="20"/>
          </p:nvPr>
        </p:nvSpPr>
        <p:spPr>
          <a:xfrm>
            <a:off x="8151664" y="3021057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21" name="文本占位符 6"/>
          <p:cNvSpPr>
            <a:spLocks noGrp="1"/>
          </p:cNvSpPr>
          <p:nvPr>
            <p:ph type="body" sz="quarter" idx="21" hasCustomPrompt="1"/>
          </p:nvPr>
        </p:nvSpPr>
        <p:spPr>
          <a:xfrm>
            <a:off x="7219023" y="3930013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22" name="文本占位符 6"/>
          <p:cNvSpPr>
            <a:spLocks noGrp="1"/>
          </p:cNvSpPr>
          <p:nvPr>
            <p:ph type="body" sz="quarter" idx="22"/>
          </p:nvPr>
        </p:nvSpPr>
        <p:spPr>
          <a:xfrm>
            <a:off x="8151664" y="3930013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23" name="文本占位符 6"/>
          <p:cNvSpPr>
            <a:spLocks noGrp="1"/>
          </p:cNvSpPr>
          <p:nvPr>
            <p:ph type="body" sz="quarter" idx="23" hasCustomPrompt="1"/>
          </p:nvPr>
        </p:nvSpPr>
        <p:spPr>
          <a:xfrm>
            <a:off x="7219023" y="4838969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24" name="文本占位符 6"/>
          <p:cNvSpPr>
            <a:spLocks noGrp="1"/>
          </p:cNvSpPr>
          <p:nvPr>
            <p:ph type="body" sz="quarter" idx="24"/>
          </p:nvPr>
        </p:nvSpPr>
        <p:spPr>
          <a:xfrm>
            <a:off x="8151664" y="4838969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591127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六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 5"/>
          <p:cNvGrpSpPr/>
          <p:nvPr userDrawn="1"/>
        </p:nvGrpSpPr>
        <p:grpSpPr>
          <a:xfrm>
            <a:off x="-2024818" y="-1006438"/>
            <a:ext cx="8744932" cy="8460344"/>
            <a:chOff x="3447068" y="836877"/>
            <a:chExt cx="5039295" cy="4875300"/>
          </a:xfrm>
        </p:grpSpPr>
        <p:sp>
          <p:nvSpPr>
            <p:cNvPr id="2" name="椭圆 1"/>
            <p:cNvSpPr/>
            <p:nvPr userDrawn="1"/>
          </p:nvSpPr>
          <p:spPr>
            <a:xfrm>
              <a:off x="3447068" y="836877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4" name="椭圆 1"/>
            <p:cNvSpPr/>
            <p:nvPr userDrawn="1"/>
          </p:nvSpPr>
          <p:spPr>
            <a:xfrm rot="8851590">
              <a:off x="3612779" y="1219979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7" name="文本占位符 6"/>
          <p:cNvSpPr>
            <a:spLocks noGrp="1"/>
          </p:cNvSpPr>
          <p:nvPr>
            <p:ph type="body" sz="quarter" idx="13" hasCustomPrompt="1"/>
          </p:nvPr>
        </p:nvSpPr>
        <p:spPr>
          <a:xfrm>
            <a:off x="1604397" y="2011116"/>
            <a:ext cx="2776216" cy="1529527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96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标题</a:t>
            </a:r>
            <a:endParaRPr kumimoji="1" lang="zh-CN" altLang="en-US" dirty="0"/>
          </a:p>
        </p:txBody>
      </p:sp>
      <p:sp>
        <p:nvSpPr>
          <p:cNvPr id="8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1604397" y="3545510"/>
            <a:ext cx="2776216" cy="590556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7219023" y="779399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0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8151664" y="779399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5" name="文本占位符 6"/>
          <p:cNvSpPr>
            <a:spLocks noGrp="1"/>
          </p:cNvSpPr>
          <p:nvPr>
            <p:ph type="body" sz="quarter" idx="17" hasCustomPrompt="1"/>
          </p:nvPr>
        </p:nvSpPr>
        <p:spPr>
          <a:xfrm>
            <a:off x="7219023" y="1688355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6" name="文本占位符 6"/>
          <p:cNvSpPr>
            <a:spLocks noGrp="1"/>
          </p:cNvSpPr>
          <p:nvPr>
            <p:ph type="body" sz="quarter" idx="18"/>
          </p:nvPr>
        </p:nvSpPr>
        <p:spPr>
          <a:xfrm>
            <a:off x="8151664" y="1688355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7" name="文本占位符 6"/>
          <p:cNvSpPr>
            <a:spLocks noGrp="1"/>
          </p:cNvSpPr>
          <p:nvPr>
            <p:ph type="body" sz="quarter" idx="19" hasCustomPrompt="1"/>
          </p:nvPr>
        </p:nvSpPr>
        <p:spPr>
          <a:xfrm>
            <a:off x="7219023" y="2597311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8" name="文本占位符 6"/>
          <p:cNvSpPr>
            <a:spLocks noGrp="1"/>
          </p:cNvSpPr>
          <p:nvPr>
            <p:ph type="body" sz="quarter" idx="20"/>
          </p:nvPr>
        </p:nvSpPr>
        <p:spPr>
          <a:xfrm>
            <a:off x="8151664" y="2597311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21" name="文本占位符 6"/>
          <p:cNvSpPr>
            <a:spLocks noGrp="1"/>
          </p:cNvSpPr>
          <p:nvPr>
            <p:ph type="body" sz="quarter" idx="21" hasCustomPrompt="1"/>
          </p:nvPr>
        </p:nvSpPr>
        <p:spPr>
          <a:xfrm>
            <a:off x="7219023" y="3506267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22" name="文本占位符 6"/>
          <p:cNvSpPr>
            <a:spLocks noGrp="1"/>
          </p:cNvSpPr>
          <p:nvPr>
            <p:ph type="body" sz="quarter" idx="22"/>
          </p:nvPr>
        </p:nvSpPr>
        <p:spPr>
          <a:xfrm>
            <a:off x="8151664" y="3506267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9" name="文本占位符 6"/>
          <p:cNvSpPr>
            <a:spLocks noGrp="1"/>
          </p:cNvSpPr>
          <p:nvPr>
            <p:ph type="body" sz="quarter" idx="23" hasCustomPrompt="1"/>
          </p:nvPr>
        </p:nvSpPr>
        <p:spPr>
          <a:xfrm>
            <a:off x="7219023" y="4417945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20" name="文本占位符 6"/>
          <p:cNvSpPr>
            <a:spLocks noGrp="1"/>
          </p:cNvSpPr>
          <p:nvPr>
            <p:ph type="body" sz="quarter" idx="24"/>
          </p:nvPr>
        </p:nvSpPr>
        <p:spPr>
          <a:xfrm>
            <a:off x="8151664" y="4417945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25" name="文本占位符 6"/>
          <p:cNvSpPr>
            <a:spLocks noGrp="1"/>
          </p:cNvSpPr>
          <p:nvPr>
            <p:ph type="body" sz="quarter" idx="25" hasCustomPrompt="1"/>
          </p:nvPr>
        </p:nvSpPr>
        <p:spPr>
          <a:xfrm>
            <a:off x="7219023" y="5326901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26" name="文本占位符 6"/>
          <p:cNvSpPr>
            <a:spLocks noGrp="1"/>
          </p:cNvSpPr>
          <p:nvPr>
            <p:ph type="body" sz="quarter" idx="26"/>
          </p:nvPr>
        </p:nvSpPr>
        <p:spPr>
          <a:xfrm>
            <a:off x="8151664" y="5326901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744120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7" name="组 6"/>
          <p:cNvGrpSpPr/>
          <p:nvPr userDrawn="1"/>
        </p:nvGrpSpPr>
        <p:grpSpPr>
          <a:xfrm>
            <a:off x="1955282" y="-1803666"/>
            <a:ext cx="7870890" cy="6691365"/>
            <a:chOff x="5067768" y="-852735"/>
            <a:chExt cx="9613786" cy="9526783"/>
          </a:xfrm>
        </p:grpSpPr>
        <p:sp>
          <p:nvSpPr>
            <p:cNvPr id="5" name="椭圆 1"/>
            <p:cNvSpPr/>
            <p:nvPr userDrawn="1"/>
          </p:nvSpPr>
          <p:spPr>
            <a:xfrm rot="19800000">
              <a:off x="5067768" y="-247745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6" name="椭圆 1"/>
            <p:cNvSpPr/>
            <p:nvPr userDrawn="1"/>
          </p:nvSpPr>
          <p:spPr>
            <a:xfrm rot="17526771">
              <a:off x="5527534" y="-479972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8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4640704" y="660100"/>
            <a:ext cx="2910592" cy="2373032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166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3724507" y="3033133"/>
            <a:ext cx="4742986" cy="82519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40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47412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89000"/>
                </a:schemeClr>
              </a:gs>
              <a:gs pos="23000">
                <a:schemeClr val="accent2">
                  <a:lumMod val="89000"/>
                </a:schemeClr>
              </a:gs>
              <a:gs pos="69000">
                <a:schemeClr val="accent2">
                  <a:lumMod val="75000"/>
                </a:schemeClr>
              </a:gs>
              <a:gs pos="97000">
                <a:schemeClr val="accent2">
                  <a:lumMod val="7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7" name="组 6"/>
          <p:cNvGrpSpPr/>
          <p:nvPr userDrawn="1"/>
        </p:nvGrpSpPr>
        <p:grpSpPr>
          <a:xfrm>
            <a:off x="1955282" y="-1803666"/>
            <a:ext cx="7870890" cy="6691365"/>
            <a:chOff x="5067768" y="-852735"/>
            <a:chExt cx="9613786" cy="9526783"/>
          </a:xfrm>
        </p:grpSpPr>
        <p:sp>
          <p:nvSpPr>
            <p:cNvPr id="5" name="椭圆 1"/>
            <p:cNvSpPr/>
            <p:nvPr userDrawn="1"/>
          </p:nvSpPr>
          <p:spPr>
            <a:xfrm rot="19800000">
              <a:off x="5067768" y="-247745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6" name="椭圆 1"/>
            <p:cNvSpPr/>
            <p:nvPr userDrawn="1"/>
          </p:nvSpPr>
          <p:spPr>
            <a:xfrm rot="17526771">
              <a:off x="5527534" y="-479972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8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4640704" y="660100"/>
            <a:ext cx="2910592" cy="2373032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16600" b="1">
                <a:solidFill>
                  <a:schemeClr val="accent2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3724507" y="3033133"/>
            <a:ext cx="4742986" cy="82519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4000" b="0">
                <a:solidFill>
                  <a:schemeClr val="accent2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18150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89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7" name="组 6"/>
          <p:cNvGrpSpPr/>
          <p:nvPr userDrawn="1"/>
        </p:nvGrpSpPr>
        <p:grpSpPr>
          <a:xfrm>
            <a:off x="1955282" y="-1803666"/>
            <a:ext cx="7870890" cy="6691365"/>
            <a:chOff x="5067768" y="-852735"/>
            <a:chExt cx="9613786" cy="9526783"/>
          </a:xfrm>
        </p:grpSpPr>
        <p:sp>
          <p:nvSpPr>
            <p:cNvPr id="5" name="椭圆 1"/>
            <p:cNvSpPr/>
            <p:nvPr userDrawn="1"/>
          </p:nvSpPr>
          <p:spPr>
            <a:xfrm rot="19800000">
              <a:off x="5067768" y="-247745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6" name="椭圆 1"/>
            <p:cNvSpPr/>
            <p:nvPr userDrawn="1"/>
          </p:nvSpPr>
          <p:spPr>
            <a:xfrm rot="17526771">
              <a:off x="5527534" y="-479972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8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4640704" y="660100"/>
            <a:ext cx="2910592" cy="2373032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16600" b="1">
                <a:solidFill>
                  <a:schemeClr val="accent3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3724507" y="3033133"/>
            <a:ext cx="4742986" cy="82519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4000" b="0">
                <a:solidFill>
                  <a:schemeClr val="accent3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576862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89000"/>
                </a:schemeClr>
              </a:gs>
              <a:gs pos="23000">
                <a:schemeClr val="accent4">
                  <a:lumMod val="89000"/>
                </a:schemeClr>
              </a:gs>
              <a:gs pos="69000">
                <a:schemeClr val="accent4">
                  <a:lumMod val="75000"/>
                </a:schemeClr>
              </a:gs>
              <a:gs pos="97000">
                <a:schemeClr val="accent4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7" name="组 6"/>
          <p:cNvGrpSpPr/>
          <p:nvPr userDrawn="1"/>
        </p:nvGrpSpPr>
        <p:grpSpPr>
          <a:xfrm>
            <a:off x="1955282" y="-1803666"/>
            <a:ext cx="7870890" cy="6691365"/>
            <a:chOff x="5067768" y="-852735"/>
            <a:chExt cx="9613786" cy="9526783"/>
          </a:xfrm>
        </p:grpSpPr>
        <p:sp>
          <p:nvSpPr>
            <p:cNvPr id="5" name="椭圆 1"/>
            <p:cNvSpPr/>
            <p:nvPr userDrawn="1"/>
          </p:nvSpPr>
          <p:spPr>
            <a:xfrm rot="19800000">
              <a:off x="5067768" y="-247745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6" name="椭圆 1"/>
            <p:cNvSpPr/>
            <p:nvPr userDrawn="1"/>
          </p:nvSpPr>
          <p:spPr>
            <a:xfrm rot="17526771">
              <a:off x="5527534" y="-479972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8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4640704" y="660100"/>
            <a:ext cx="2910592" cy="2373032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16600" b="1">
                <a:solidFill>
                  <a:schemeClr val="accent4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3724507" y="3033133"/>
            <a:ext cx="4742986" cy="82519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4000" b="0">
                <a:solidFill>
                  <a:schemeClr val="accent4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480176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34688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93" r:id="rId3"/>
    <p:sldLayoutId id="2147483694" r:id="rId4"/>
    <p:sldLayoutId id="2147483695" r:id="rId5"/>
    <p:sldLayoutId id="2147483696" r:id="rId6"/>
    <p:sldLayoutId id="2147483688" r:id="rId7"/>
    <p:sldLayoutId id="2147483697" r:id="rId8"/>
    <p:sldLayoutId id="2147483700" r:id="rId9"/>
    <p:sldLayoutId id="2147483701" r:id="rId10"/>
    <p:sldLayoutId id="2147483689" r:id="rId11"/>
    <p:sldLayoutId id="2147483687" r:id="rId12"/>
    <p:sldLayoutId id="2147483698" r:id="rId13"/>
    <p:sldLayoutId id="2147483699" r:id="rId14"/>
    <p:sldLayoutId id="2147483686" r:id="rId15"/>
    <p:sldLayoutId id="2147483690" r:id="rId16"/>
    <p:sldLayoutId id="2147483691" r:id="rId17"/>
    <p:sldLayoutId id="2147483692" r:id="rId18"/>
    <p:sldLayoutId id="2147483702" r:id="rId19"/>
    <p:sldLayoutId id="2147483703" r:id="rId20"/>
    <p:sldLayoutId id="2147483704" r:id="rId21"/>
    <p:sldLayoutId id="2147483685" r:id="rId2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695034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../&#39033;&#30446;&#23433;&#25490;&#35745;&#21010;/&#39033;&#30446;&#24037;&#20316;&#25972;&#20307;&#35745;&#21010;&#27719;&#24635;-&#27719;&#25253;&#36866;&#29992;.xlsx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../&#38656;&#27714;&#35268;&#26684;&#35828;&#26126;&#20070;/&#22522;&#20110;&#21306;&#22359;&#38142;&#30340;&#23433;&#20840;&#25968;&#25454;&#20849;&#20139;&#31995;&#32479;-&#38656;&#27714;&#35268;&#26684;&#35828;&#26126;&#20070;-v0.90.doc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9.xml"/><Relationship Id="rId4" Type="http://schemas.openxmlformats.org/officeDocument/2006/relationships/hyperlink" Target="../&#21518;&#31471;&#22522;&#30784;&#26550;&#26500;-&#20399;&#28155;&#20037;/&#21518;&#31471;&#26550;&#26500;.docx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>
          <a:xfrm>
            <a:off x="2915213" y="2128074"/>
            <a:ext cx="8500500" cy="1041761"/>
          </a:xfrm>
        </p:spPr>
        <p:txBody>
          <a:bodyPr/>
          <a:lstStyle/>
          <a:p>
            <a:r>
              <a:rPr kumimoji="1" lang="zh-CN" altLang="en-US" sz="4000"/>
              <a:t>基于区块链的安全数据共享系统设计</a:t>
            </a:r>
            <a:endParaRPr kumimoji="1" lang="zh-CN" altLang="en-US" sz="4000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algn="r"/>
            <a:r>
              <a:rPr kumimoji="1" lang="en-US" altLang="zh-CN"/>
              <a:t>----</a:t>
            </a:r>
            <a:r>
              <a:rPr kumimoji="1" lang="zh-CN" altLang="en-US"/>
              <a:t>清清共享</a:t>
            </a:r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5"/>
          </p:nvPr>
        </p:nvSpPr>
        <p:spPr>
          <a:xfrm>
            <a:off x="2915213" y="4033466"/>
            <a:ext cx="8084654" cy="1386027"/>
          </a:xfrm>
        </p:spPr>
        <p:txBody>
          <a:bodyPr/>
          <a:lstStyle/>
          <a:p>
            <a:r>
              <a:rPr kumimoji="1" lang="zh-CN" altLang="en-US"/>
              <a:t>汇报团队：瀚文哥哥说：太难了</a:t>
            </a:r>
          </a:p>
          <a:p>
            <a:r>
              <a:rPr kumimoji="1" lang="zh-CN" altLang="en-US"/>
              <a:t>指导教师：王勇</a:t>
            </a:r>
          </a:p>
          <a:p>
            <a:r>
              <a:rPr kumimoji="1" lang="zh-CN" altLang="en-US"/>
              <a:t>团队成员：曹俊燚、金晨、侯添久、卢茜君、赵梓清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37760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02</a:t>
            </a:r>
            <a:r>
              <a:rPr kumimoji="1" lang="zh-CN" altLang="en-US" dirty="0"/>
              <a:t> 成员分工</a:t>
            </a: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B275ECFC-00F6-024E-B5B7-4548BD2AEA41}"/>
              </a:ext>
            </a:extLst>
          </p:cNvPr>
          <p:cNvGrpSpPr/>
          <p:nvPr/>
        </p:nvGrpSpPr>
        <p:grpSpPr>
          <a:xfrm>
            <a:off x="930196" y="1108116"/>
            <a:ext cx="4356178" cy="1809324"/>
            <a:chOff x="887334" y="1208128"/>
            <a:chExt cx="4356178" cy="1809324"/>
          </a:xfrm>
        </p:grpSpPr>
        <p:sp>
          <p:nvSpPr>
            <p:cNvPr id="8" name="文本框 8"/>
            <p:cNvSpPr txBox="1"/>
            <p:nvPr/>
          </p:nvSpPr>
          <p:spPr>
            <a:xfrm>
              <a:off x="887335" y="1208128"/>
              <a:ext cx="4356177" cy="308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85750" indent="-285750">
                <a:lnSpc>
                  <a:spcPct val="130000"/>
                </a:lnSpc>
                <a:buFont typeface="Arial" charset="0"/>
                <a:buChar char="•"/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项目经理、需求分析师：曹俊燚</a:t>
              </a: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5BDF8E99-6605-8943-91F9-0EA293E7E1F6}"/>
                </a:ext>
              </a:extLst>
            </p:cNvPr>
            <p:cNvSpPr txBox="1"/>
            <p:nvPr/>
          </p:nvSpPr>
          <p:spPr>
            <a:xfrm>
              <a:off x="887335" y="1591125"/>
              <a:ext cx="4356177" cy="308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85750" indent="-285750">
                <a:lnSpc>
                  <a:spcPct val="130000"/>
                </a:lnSpc>
                <a:buFont typeface="Arial" charset="0"/>
                <a:buChar char="•"/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美工总监：赵梓清</a:t>
              </a: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65A748CE-6F6A-9A48-8A36-666877FCE63C}"/>
                </a:ext>
              </a:extLst>
            </p:cNvPr>
            <p:cNvSpPr txBox="1"/>
            <p:nvPr/>
          </p:nvSpPr>
          <p:spPr>
            <a:xfrm>
              <a:off x="887335" y="1974122"/>
              <a:ext cx="4356177" cy="308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85750" indent="-285750">
                <a:lnSpc>
                  <a:spcPct val="130000"/>
                </a:lnSpc>
                <a:buFont typeface="Arial" charset="0"/>
                <a:buChar char="•"/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前端开发负责人：金晨</a:t>
              </a: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082CCB1E-1005-A84D-B9A5-939AE5CF3017}"/>
                </a:ext>
              </a:extLst>
            </p:cNvPr>
            <p:cNvSpPr txBox="1"/>
            <p:nvPr/>
          </p:nvSpPr>
          <p:spPr>
            <a:xfrm>
              <a:off x="887335" y="2357119"/>
              <a:ext cx="4356177" cy="308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85750" indent="-285750">
                <a:lnSpc>
                  <a:spcPct val="130000"/>
                </a:lnSpc>
                <a:buFont typeface="Arial" charset="0"/>
                <a:buChar char="•"/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技术架构负责人：侯添久</a:t>
              </a: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FFA3C7B6-FB2A-6441-9DE9-4D31D59C4C1F}"/>
                </a:ext>
              </a:extLst>
            </p:cNvPr>
            <p:cNvSpPr txBox="1"/>
            <p:nvPr/>
          </p:nvSpPr>
          <p:spPr>
            <a:xfrm>
              <a:off x="887334" y="2708457"/>
              <a:ext cx="4356177" cy="308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85750" indent="-285750">
                <a:lnSpc>
                  <a:spcPct val="130000"/>
                </a:lnSpc>
                <a:buFont typeface="Arial" charset="0"/>
                <a:buChar char="•"/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测试负责人：卢茜君</a:t>
              </a:r>
            </a:p>
          </p:txBody>
        </p:sp>
      </p:grpSp>
      <p:sp>
        <p:nvSpPr>
          <p:cNvPr id="15" name="文本框 8">
            <a:extLst>
              <a:ext uri="{FF2B5EF4-FFF2-40B4-BE49-F238E27FC236}">
                <a16:creationId xmlns:a16="http://schemas.microsoft.com/office/drawing/2014/main" id="{CF2F0B74-8AE1-6946-A677-6E1B4CACD4B2}"/>
              </a:ext>
            </a:extLst>
          </p:cNvPr>
          <p:cNvSpPr txBox="1"/>
          <p:nvPr/>
        </p:nvSpPr>
        <p:spPr>
          <a:xfrm>
            <a:off x="930196" y="3757436"/>
            <a:ext cx="7528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zh-CN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金晨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：</a:t>
            </a:r>
            <a:r>
              <a:rPr lang="zh-CN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做好与美工总监的界面设计对接确认工作，确定系统前端技术架构选型与展现形式，协调规划好前端各模块的编码工作。同时金晨作为测试人员参与各模块功能测试与系统的最终测试工作。</a:t>
            </a:r>
          </a:p>
        </p:txBody>
      </p:sp>
    </p:spTree>
    <p:extLst>
      <p:ext uri="{BB962C8B-B14F-4D97-AF65-F5344CB8AC3E}">
        <p14:creationId xmlns:p14="http://schemas.microsoft.com/office/powerpoint/2010/main" val="3286187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02</a:t>
            </a:r>
            <a:r>
              <a:rPr kumimoji="1" lang="zh-CN" altLang="en-US" dirty="0"/>
              <a:t> 成员分工</a:t>
            </a: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B275ECFC-00F6-024E-B5B7-4548BD2AEA41}"/>
              </a:ext>
            </a:extLst>
          </p:cNvPr>
          <p:cNvGrpSpPr/>
          <p:nvPr/>
        </p:nvGrpSpPr>
        <p:grpSpPr>
          <a:xfrm>
            <a:off x="930196" y="1108116"/>
            <a:ext cx="4356178" cy="1809324"/>
            <a:chOff x="887334" y="1208128"/>
            <a:chExt cx="4356178" cy="1809324"/>
          </a:xfrm>
        </p:grpSpPr>
        <p:sp>
          <p:nvSpPr>
            <p:cNvPr id="8" name="文本框 8"/>
            <p:cNvSpPr txBox="1"/>
            <p:nvPr/>
          </p:nvSpPr>
          <p:spPr>
            <a:xfrm>
              <a:off x="887335" y="1208128"/>
              <a:ext cx="4356177" cy="308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85750" indent="-285750">
                <a:lnSpc>
                  <a:spcPct val="130000"/>
                </a:lnSpc>
                <a:buFont typeface="Arial" charset="0"/>
                <a:buChar char="•"/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项目经理、需求分析师：曹俊燚</a:t>
              </a: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5BDF8E99-6605-8943-91F9-0EA293E7E1F6}"/>
                </a:ext>
              </a:extLst>
            </p:cNvPr>
            <p:cNvSpPr txBox="1"/>
            <p:nvPr/>
          </p:nvSpPr>
          <p:spPr>
            <a:xfrm>
              <a:off x="887335" y="1591125"/>
              <a:ext cx="4356177" cy="308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85750" indent="-285750">
                <a:lnSpc>
                  <a:spcPct val="130000"/>
                </a:lnSpc>
                <a:buFont typeface="Arial" charset="0"/>
                <a:buChar char="•"/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美工总监：赵梓清</a:t>
              </a: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65A748CE-6F6A-9A48-8A36-666877FCE63C}"/>
                </a:ext>
              </a:extLst>
            </p:cNvPr>
            <p:cNvSpPr txBox="1"/>
            <p:nvPr/>
          </p:nvSpPr>
          <p:spPr>
            <a:xfrm>
              <a:off x="887335" y="1974122"/>
              <a:ext cx="4356177" cy="308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85750" indent="-285750">
                <a:lnSpc>
                  <a:spcPct val="130000"/>
                </a:lnSpc>
                <a:buFont typeface="Arial" charset="0"/>
                <a:buChar char="•"/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前端开发负责人：金晨</a:t>
              </a: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082CCB1E-1005-A84D-B9A5-939AE5CF3017}"/>
                </a:ext>
              </a:extLst>
            </p:cNvPr>
            <p:cNvSpPr txBox="1"/>
            <p:nvPr/>
          </p:nvSpPr>
          <p:spPr>
            <a:xfrm>
              <a:off x="887335" y="2357119"/>
              <a:ext cx="4356177" cy="308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85750" indent="-285750">
                <a:lnSpc>
                  <a:spcPct val="130000"/>
                </a:lnSpc>
                <a:buFont typeface="Arial" charset="0"/>
                <a:buChar char="•"/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技术架构负责人：侯添久</a:t>
              </a: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FFA3C7B6-FB2A-6441-9DE9-4D31D59C4C1F}"/>
                </a:ext>
              </a:extLst>
            </p:cNvPr>
            <p:cNvSpPr txBox="1"/>
            <p:nvPr/>
          </p:nvSpPr>
          <p:spPr>
            <a:xfrm>
              <a:off x="887334" y="2708457"/>
              <a:ext cx="4356177" cy="308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85750" indent="-285750">
                <a:lnSpc>
                  <a:spcPct val="130000"/>
                </a:lnSpc>
                <a:buFont typeface="Arial" charset="0"/>
                <a:buChar char="•"/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测试负责人：卢茜君</a:t>
              </a:r>
            </a:p>
          </p:txBody>
        </p:sp>
      </p:grpSp>
      <p:sp>
        <p:nvSpPr>
          <p:cNvPr id="15" name="文本框 8">
            <a:extLst>
              <a:ext uri="{FF2B5EF4-FFF2-40B4-BE49-F238E27FC236}">
                <a16:creationId xmlns:a16="http://schemas.microsoft.com/office/drawing/2014/main" id="{CF2F0B74-8AE1-6946-A677-6E1B4CACD4B2}"/>
              </a:ext>
            </a:extLst>
          </p:cNvPr>
          <p:cNvSpPr txBox="1"/>
          <p:nvPr/>
        </p:nvSpPr>
        <p:spPr>
          <a:xfrm>
            <a:off x="930196" y="3757436"/>
            <a:ext cx="75280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zh-CN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侯添久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：</a:t>
            </a:r>
            <a:r>
              <a:rPr lang="zh-CN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确定系统关键实现技术的选型与架构设计，包括数据结构、数据库方案设计，负责前端与后端的整体开发进度规划安排，协调各模块之间的联调测试，组织好前后台之间的系统对接工作。同时侯添久作为后端开发人员参与系统的编码实现过程。 </a:t>
            </a:r>
          </a:p>
        </p:txBody>
      </p:sp>
    </p:spTree>
    <p:extLst>
      <p:ext uri="{BB962C8B-B14F-4D97-AF65-F5344CB8AC3E}">
        <p14:creationId xmlns:p14="http://schemas.microsoft.com/office/powerpoint/2010/main" val="3222079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02</a:t>
            </a:r>
            <a:r>
              <a:rPr kumimoji="1" lang="zh-CN" altLang="en-US" dirty="0"/>
              <a:t> 成员分工</a:t>
            </a: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B275ECFC-00F6-024E-B5B7-4548BD2AEA41}"/>
              </a:ext>
            </a:extLst>
          </p:cNvPr>
          <p:cNvGrpSpPr/>
          <p:nvPr/>
        </p:nvGrpSpPr>
        <p:grpSpPr>
          <a:xfrm>
            <a:off x="930196" y="1108116"/>
            <a:ext cx="4356178" cy="1809324"/>
            <a:chOff x="887334" y="1208128"/>
            <a:chExt cx="4356178" cy="1809324"/>
          </a:xfrm>
        </p:grpSpPr>
        <p:sp>
          <p:nvSpPr>
            <p:cNvPr id="8" name="文本框 8"/>
            <p:cNvSpPr txBox="1"/>
            <p:nvPr/>
          </p:nvSpPr>
          <p:spPr>
            <a:xfrm>
              <a:off x="887335" y="1208128"/>
              <a:ext cx="4356177" cy="308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85750" indent="-285750">
                <a:lnSpc>
                  <a:spcPct val="130000"/>
                </a:lnSpc>
                <a:buFont typeface="Arial" charset="0"/>
                <a:buChar char="•"/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项目经理、需求分析师：曹俊燚</a:t>
              </a: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5BDF8E99-6605-8943-91F9-0EA293E7E1F6}"/>
                </a:ext>
              </a:extLst>
            </p:cNvPr>
            <p:cNvSpPr txBox="1"/>
            <p:nvPr/>
          </p:nvSpPr>
          <p:spPr>
            <a:xfrm>
              <a:off x="887335" y="1591125"/>
              <a:ext cx="4356177" cy="308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85750" indent="-285750">
                <a:lnSpc>
                  <a:spcPct val="130000"/>
                </a:lnSpc>
                <a:buFont typeface="Arial" charset="0"/>
                <a:buChar char="•"/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美工总监：赵梓清</a:t>
              </a: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65A748CE-6F6A-9A48-8A36-666877FCE63C}"/>
                </a:ext>
              </a:extLst>
            </p:cNvPr>
            <p:cNvSpPr txBox="1"/>
            <p:nvPr/>
          </p:nvSpPr>
          <p:spPr>
            <a:xfrm>
              <a:off x="887335" y="1974122"/>
              <a:ext cx="4356177" cy="308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85750" indent="-285750">
                <a:lnSpc>
                  <a:spcPct val="130000"/>
                </a:lnSpc>
                <a:buFont typeface="Arial" charset="0"/>
                <a:buChar char="•"/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前端开发负责人：金晨</a:t>
              </a: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082CCB1E-1005-A84D-B9A5-939AE5CF3017}"/>
                </a:ext>
              </a:extLst>
            </p:cNvPr>
            <p:cNvSpPr txBox="1"/>
            <p:nvPr/>
          </p:nvSpPr>
          <p:spPr>
            <a:xfrm>
              <a:off x="887335" y="2357119"/>
              <a:ext cx="4356177" cy="308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85750" indent="-285750">
                <a:lnSpc>
                  <a:spcPct val="130000"/>
                </a:lnSpc>
                <a:buFont typeface="Arial" charset="0"/>
                <a:buChar char="•"/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技术架构负责人：侯添久</a:t>
              </a: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FFA3C7B6-FB2A-6441-9DE9-4D31D59C4C1F}"/>
                </a:ext>
              </a:extLst>
            </p:cNvPr>
            <p:cNvSpPr txBox="1"/>
            <p:nvPr/>
          </p:nvSpPr>
          <p:spPr>
            <a:xfrm>
              <a:off x="887334" y="2708457"/>
              <a:ext cx="4356177" cy="308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85750" indent="-285750">
                <a:lnSpc>
                  <a:spcPct val="130000"/>
                </a:lnSpc>
                <a:buFont typeface="Arial" charset="0"/>
                <a:buChar char="•"/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测试负责人：卢茜君</a:t>
              </a:r>
            </a:p>
          </p:txBody>
        </p:sp>
      </p:grpSp>
      <p:sp>
        <p:nvSpPr>
          <p:cNvPr id="15" name="文本框 8">
            <a:extLst>
              <a:ext uri="{FF2B5EF4-FFF2-40B4-BE49-F238E27FC236}">
                <a16:creationId xmlns:a16="http://schemas.microsoft.com/office/drawing/2014/main" id="{CF2F0B74-8AE1-6946-A677-6E1B4CACD4B2}"/>
              </a:ext>
            </a:extLst>
          </p:cNvPr>
          <p:cNvSpPr txBox="1"/>
          <p:nvPr/>
        </p:nvSpPr>
        <p:spPr>
          <a:xfrm>
            <a:off x="930196" y="3757436"/>
            <a:ext cx="7528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zh-CN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卢茜君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：</a:t>
            </a:r>
            <a:r>
              <a:rPr lang="zh-CN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协助前后端开发人员完成接口联调对接工作，负责各模块的功能测试工作，负责系统的整体测试上线工作。同时卢茜君作为后端开发人员参与系统的编码实现过程。</a:t>
            </a:r>
          </a:p>
        </p:txBody>
      </p:sp>
    </p:spTree>
    <p:extLst>
      <p:ext uri="{BB962C8B-B14F-4D97-AF65-F5344CB8AC3E}">
        <p14:creationId xmlns:p14="http://schemas.microsoft.com/office/powerpoint/2010/main" val="3593256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02</a:t>
            </a:r>
            <a:r>
              <a:rPr kumimoji="1" lang="zh-CN" altLang="en-US" dirty="0"/>
              <a:t> 工作计划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D0E48539-5DA0-584D-AD20-7CCADDF2E5D9}"/>
              </a:ext>
            </a:extLst>
          </p:cNvPr>
          <p:cNvGrpSpPr/>
          <p:nvPr/>
        </p:nvGrpSpPr>
        <p:grpSpPr>
          <a:xfrm>
            <a:off x="680814" y="1312137"/>
            <a:ext cx="7528004" cy="1976443"/>
            <a:chOff x="666960" y="979628"/>
            <a:chExt cx="7528004" cy="1976443"/>
          </a:xfrm>
        </p:grpSpPr>
        <p:sp>
          <p:nvSpPr>
            <p:cNvPr id="8" name="文本框 8">
              <a:extLst>
                <a:ext uri="{FF2B5EF4-FFF2-40B4-BE49-F238E27FC236}">
                  <a16:creationId xmlns:a16="http://schemas.microsoft.com/office/drawing/2014/main" id="{31B128A1-C928-4442-8C70-895F2AF553F9}"/>
                </a:ext>
              </a:extLst>
            </p:cNvPr>
            <p:cNvSpPr txBox="1"/>
            <p:nvPr/>
          </p:nvSpPr>
          <p:spPr>
            <a:xfrm>
              <a:off x="666960" y="979628"/>
              <a:ext cx="752800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项目工作进度计划</a:t>
              </a:r>
              <a:r>
                <a:rPr lang="en-US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—</a:t>
              </a: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曹俊燚</a:t>
              </a:r>
              <a:endParaRPr lang="zh-CN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95C6E42A-5556-2C45-9ED2-DAE7E9468CEA}"/>
                </a:ext>
              </a:extLst>
            </p:cNvPr>
            <p:cNvSpPr txBox="1"/>
            <p:nvPr/>
          </p:nvSpPr>
          <p:spPr>
            <a:xfrm>
              <a:off x="666960" y="1406078"/>
              <a:ext cx="752800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界面设计工作计划</a:t>
              </a:r>
              <a:r>
                <a:rPr lang="en-US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—</a:t>
              </a: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赵梓清</a:t>
              </a:r>
              <a:endParaRPr lang="zh-CN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91FEF104-23C6-4446-957D-BF568D6A046A}"/>
                </a:ext>
              </a:extLst>
            </p:cNvPr>
            <p:cNvSpPr txBox="1"/>
            <p:nvPr/>
          </p:nvSpPr>
          <p:spPr>
            <a:xfrm>
              <a:off x="666960" y="1832528"/>
              <a:ext cx="752800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前端开发工作计划</a:t>
              </a:r>
              <a:r>
                <a:rPr lang="en-US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—</a:t>
              </a: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金晨</a:t>
              </a:r>
              <a:endParaRPr lang="zh-CN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66078E69-0768-144E-BCED-A05201B2E093}"/>
                </a:ext>
              </a:extLst>
            </p:cNvPr>
            <p:cNvSpPr txBox="1"/>
            <p:nvPr/>
          </p:nvSpPr>
          <p:spPr>
            <a:xfrm>
              <a:off x="666960" y="2255800"/>
              <a:ext cx="752800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后端开发工作计划</a:t>
              </a:r>
              <a:r>
                <a:rPr lang="en-US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—</a:t>
              </a: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侯添久</a:t>
              </a:r>
              <a:endParaRPr lang="zh-CN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B6184619-1C21-3F4E-993F-F5F459ADA573}"/>
                </a:ext>
              </a:extLst>
            </p:cNvPr>
            <p:cNvSpPr txBox="1"/>
            <p:nvPr/>
          </p:nvSpPr>
          <p:spPr>
            <a:xfrm>
              <a:off x="666960" y="2679072"/>
              <a:ext cx="752800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测试安排工作计划</a:t>
              </a:r>
              <a:r>
                <a:rPr lang="en-US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—</a:t>
              </a: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卢茜君</a:t>
              </a:r>
              <a:endParaRPr lang="zh-CN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</p:grpSp>
      <p:sp>
        <p:nvSpPr>
          <p:cNvPr id="16" name="文本框 8">
            <a:hlinkClick r:id="rId3"/>
            <a:extLst>
              <a:ext uri="{FF2B5EF4-FFF2-40B4-BE49-F238E27FC236}">
                <a16:creationId xmlns:a16="http://schemas.microsoft.com/office/drawing/2014/main" id="{C639845D-5065-9545-8714-3992BEC2D75A}"/>
              </a:ext>
            </a:extLst>
          </p:cNvPr>
          <p:cNvSpPr txBox="1"/>
          <p:nvPr/>
        </p:nvSpPr>
        <p:spPr>
          <a:xfrm>
            <a:off x="680814" y="3956018"/>
            <a:ext cx="75280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工作计划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.excel</a:t>
            </a:r>
          </a:p>
        </p:txBody>
      </p:sp>
    </p:spTree>
    <p:extLst>
      <p:ext uri="{BB962C8B-B14F-4D97-AF65-F5344CB8AC3E}">
        <p14:creationId xmlns:p14="http://schemas.microsoft.com/office/powerpoint/2010/main" val="1206266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03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kumimoji="1" lang="zh-CN" altLang="en-US" dirty="0"/>
              <a:t>协作管理</a:t>
            </a:r>
          </a:p>
        </p:txBody>
      </p:sp>
    </p:spTree>
    <p:extLst>
      <p:ext uri="{BB962C8B-B14F-4D97-AF65-F5344CB8AC3E}">
        <p14:creationId xmlns:p14="http://schemas.microsoft.com/office/powerpoint/2010/main" val="1931525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03</a:t>
            </a:r>
            <a:r>
              <a:rPr kumimoji="1" lang="zh-CN" altLang="en-US" dirty="0"/>
              <a:t> 协作管理</a:t>
            </a:r>
          </a:p>
        </p:txBody>
      </p:sp>
      <p:grpSp>
        <p:nvGrpSpPr>
          <p:cNvPr id="11" name="组 10"/>
          <p:cNvGrpSpPr/>
          <p:nvPr/>
        </p:nvGrpSpPr>
        <p:grpSpPr>
          <a:xfrm>
            <a:off x="679897" y="2350457"/>
            <a:ext cx="1178805" cy="4507543"/>
            <a:chOff x="679897" y="2350457"/>
            <a:chExt cx="1178805" cy="4507543"/>
          </a:xfrm>
        </p:grpSpPr>
        <p:sp>
          <p:nvSpPr>
            <p:cNvPr id="3" name="斜纹 2"/>
            <p:cNvSpPr/>
            <p:nvPr/>
          </p:nvSpPr>
          <p:spPr>
            <a:xfrm rot="18900000">
              <a:off x="679897" y="2350457"/>
              <a:ext cx="1178805" cy="1178805"/>
            </a:xfrm>
            <a:prstGeom prst="diagStrip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856168" y="2956956"/>
              <a:ext cx="413132" cy="3901044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13" name="矩形 12"/>
          <p:cNvSpPr/>
          <p:nvPr/>
        </p:nvSpPr>
        <p:spPr>
          <a:xfrm>
            <a:off x="3401488" y="1930637"/>
            <a:ext cx="3454792" cy="4533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3"/>
                </a:solidFill>
              </a:rPr>
              <a:t>项目管理方法</a:t>
            </a:r>
            <a:r>
              <a:rPr lang="en-US" altLang="zh-CN" sz="2000" b="1" dirty="0">
                <a:solidFill>
                  <a:schemeClr val="accent3"/>
                </a:solidFill>
              </a:rPr>
              <a:t>----</a:t>
            </a:r>
            <a:r>
              <a:rPr lang="zh-CN" altLang="en-US" sz="2000" b="1" dirty="0">
                <a:solidFill>
                  <a:schemeClr val="accent3"/>
                </a:solidFill>
              </a:rPr>
              <a:t>阶段化管理</a:t>
            </a:r>
            <a:endParaRPr lang="en-US" altLang="zh-CN" sz="2000" b="1" dirty="0">
              <a:solidFill>
                <a:schemeClr val="accent3"/>
              </a:solidFill>
            </a:endParaRPr>
          </a:p>
        </p:txBody>
      </p:sp>
      <p:grpSp>
        <p:nvGrpSpPr>
          <p:cNvPr id="14" name="组 13"/>
          <p:cNvGrpSpPr/>
          <p:nvPr/>
        </p:nvGrpSpPr>
        <p:grpSpPr>
          <a:xfrm>
            <a:off x="1513437" y="3364550"/>
            <a:ext cx="1178805" cy="3493449"/>
            <a:chOff x="679896" y="3364550"/>
            <a:chExt cx="1178805" cy="3493449"/>
          </a:xfrm>
        </p:grpSpPr>
        <p:sp>
          <p:nvSpPr>
            <p:cNvPr id="15" name="斜纹 14"/>
            <p:cNvSpPr/>
            <p:nvPr/>
          </p:nvSpPr>
          <p:spPr>
            <a:xfrm rot="18900000">
              <a:off x="679896" y="3364550"/>
              <a:ext cx="1178805" cy="1178805"/>
            </a:xfrm>
            <a:prstGeom prst="diagStrip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856168" y="4134505"/>
              <a:ext cx="413132" cy="2723494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24" name="组 23"/>
          <p:cNvGrpSpPr/>
          <p:nvPr/>
        </p:nvGrpSpPr>
        <p:grpSpPr>
          <a:xfrm>
            <a:off x="2403533" y="4627754"/>
            <a:ext cx="1178805" cy="2230244"/>
            <a:chOff x="679896" y="4627754"/>
            <a:chExt cx="1178805" cy="2230244"/>
          </a:xfrm>
        </p:grpSpPr>
        <p:sp>
          <p:nvSpPr>
            <p:cNvPr id="25" name="斜纹 24"/>
            <p:cNvSpPr/>
            <p:nvPr/>
          </p:nvSpPr>
          <p:spPr>
            <a:xfrm rot="18900000">
              <a:off x="679896" y="4627754"/>
              <a:ext cx="1178805" cy="1178805"/>
            </a:xfrm>
            <a:prstGeom prst="diagStrip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>
              <a:off x="856168" y="5437367"/>
              <a:ext cx="413132" cy="1420631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17" name="矩形 16">
            <a:extLst>
              <a:ext uri="{FF2B5EF4-FFF2-40B4-BE49-F238E27FC236}">
                <a16:creationId xmlns:a16="http://schemas.microsoft.com/office/drawing/2014/main" id="{9A00302C-62AF-7049-A39C-A20C9D5A52EE}"/>
              </a:ext>
            </a:extLst>
          </p:cNvPr>
          <p:cNvSpPr/>
          <p:nvPr/>
        </p:nvSpPr>
        <p:spPr>
          <a:xfrm>
            <a:off x="3411009" y="2384031"/>
            <a:ext cx="3565400" cy="4533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3"/>
                </a:solidFill>
              </a:rPr>
              <a:t>项目管理工具</a:t>
            </a:r>
            <a:r>
              <a:rPr lang="en-US" altLang="zh-CN" sz="2000" b="1" dirty="0">
                <a:solidFill>
                  <a:schemeClr val="accent3"/>
                </a:solidFill>
              </a:rPr>
              <a:t>----</a:t>
            </a:r>
            <a:r>
              <a:rPr lang="en-US" altLang="zh-CN" sz="2000" b="1" dirty="0" err="1">
                <a:solidFill>
                  <a:schemeClr val="accent3"/>
                </a:solidFill>
              </a:rPr>
              <a:t>Github</a:t>
            </a:r>
            <a:r>
              <a:rPr lang="zh-CN" altLang="en-US" sz="2000" b="1" dirty="0">
                <a:solidFill>
                  <a:schemeClr val="accent3"/>
                </a:solidFill>
              </a:rPr>
              <a:t>仓库</a:t>
            </a:r>
            <a:endParaRPr lang="en-US" altLang="zh-CN" sz="2000" b="1" dirty="0">
              <a:solidFill>
                <a:schemeClr val="accent3"/>
              </a:solidFill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1AEC3510-FEE5-6B49-82D4-7F69EC0F2F05}"/>
              </a:ext>
            </a:extLst>
          </p:cNvPr>
          <p:cNvSpPr/>
          <p:nvPr/>
        </p:nvSpPr>
        <p:spPr>
          <a:xfrm>
            <a:off x="3401488" y="3515065"/>
            <a:ext cx="2685351" cy="4533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3"/>
                </a:solidFill>
              </a:rPr>
              <a:t>开发模型</a:t>
            </a:r>
            <a:r>
              <a:rPr lang="en-US" altLang="zh-CN" sz="2000" b="1" dirty="0">
                <a:solidFill>
                  <a:schemeClr val="accent3"/>
                </a:solidFill>
              </a:rPr>
              <a:t>----</a:t>
            </a:r>
            <a:r>
              <a:rPr lang="zh-CN" altLang="en-US" sz="2000" b="1" dirty="0">
                <a:solidFill>
                  <a:schemeClr val="accent3"/>
                </a:solidFill>
              </a:rPr>
              <a:t>敏捷开发</a:t>
            </a:r>
            <a:endParaRPr lang="en-US" altLang="zh-CN" sz="2000" b="1" dirty="0">
              <a:solidFill>
                <a:schemeClr val="accent3"/>
              </a:solidFill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DA847768-EA66-DE40-AACC-E353AFB17CA0}"/>
              </a:ext>
            </a:extLst>
          </p:cNvPr>
          <p:cNvSpPr/>
          <p:nvPr/>
        </p:nvSpPr>
        <p:spPr>
          <a:xfrm>
            <a:off x="3401488" y="3954284"/>
            <a:ext cx="3661580" cy="4533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3"/>
                </a:solidFill>
              </a:rPr>
              <a:t>开发环境</a:t>
            </a:r>
            <a:r>
              <a:rPr lang="en-US" altLang="zh-CN" sz="2000" b="1" dirty="0">
                <a:solidFill>
                  <a:schemeClr val="accent3"/>
                </a:solidFill>
              </a:rPr>
              <a:t>----Windows</a:t>
            </a:r>
            <a:r>
              <a:rPr lang="zh-CN" altLang="en-US" sz="2000" b="1" dirty="0">
                <a:solidFill>
                  <a:schemeClr val="accent3"/>
                </a:solidFill>
              </a:rPr>
              <a:t>、</a:t>
            </a:r>
            <a:r>
              <a:rPr lang="en-US" altLang="zh-CN" sz="2000" b="1" dirty="0">
                <a:solidFill>
                  <a:schemeClr val="accent3"/>
                </a:solidFill>
              </a:rPr>
              <a:t>Mac</a:t>
            </a:r>
          </a:p>
        </p:txBody>
      </p:sp>
    </p:spTree>
    <p:extLst>
      <p:ext uri="{BB962C8B-B14F-4D97-AF65-F5344CB8AC3E}">
        <p14:creationId xmlns:p14="http://schemas.microsoft.com/office/powerpoint/2010/main" val="1542106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03</a:t>
            </a:r>
            <a:r>
              <a:rPr kumimoji="1" lang="zh-CN" altLang="en-US" dirty="0"/>
              <a:t> 协作管理</a:t>
            </a: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E0FACF42-7999-4944-AAAE-B6EF8E92AE3D}"/>
              </a:ext>
            </a:extLst>
          </p:cNvPr>
          <p:cNvSpPr/>
          <p:nvPr/>
        </p:nvSpPr>
        <p:spPr>
          <a:xfrm>
            <a:off x="322289" y="1273408"/>
            <a:ext cx="1723549" cy="4533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3"/>
                </a:solidFill>
              </a:rPr>
              <a:t>经济决策方法</a:t>
            </a:r>
            <a:endParaRPr lang="en-US" altLang="zh-CN" sz="2000" b="1" dirty="0">
              <a:solidFill>
                <a:schemeClr val="accent3"/>
              </a:solidFill>
            </a:endParaRPr>
          </a:p>
        </p:txBody>
      </p:sp>
      <p:sp>
        <p:nvSpPr>
          <p:cNvPr id="53" name="文本框 8">
            <a:extLst>
              <a:ext uri="{FF2B5EF4-FFF2-40B4-BE49-F238E27FC236}">
                <a16:creationId xmlns:a16="http://schemas.microsoft.com/office/drawing/2014/main" id="{09D9F016-426D-6A43-8C7A-1D2A854722FD}"/>
              </a:ext>
            </a:extLst>
          </p:cNvPr>
          <p:cNvSpPr txBox="1"/>
          <p:nvPr/>
        </p:nvSpPr>
        <p:spPr>
          <a:xfrm>
            <a:off x="787004" y="2020582"/>
            <a:ext cx="5442346" cy="308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以成本效益分析、风险分析为基础进行决策</a:t>
            </a:r>
          </a:p>
        </p:txBody>
      </p:sp>
    </p:spTree>
    <p:extLst>
      <p:ext uri="{BB962C8B-B14F-4D97-AF65-F5344CB8AC3E}">
        <p14:creationId xmlns:p14="http://schemas.microsoft.com/office/powerpoint/2010/main" val="515530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04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6"/>
          </p:nvPr>
        </p:nvSpPr>
        <p:spPr>
          <a:xfrm>
            <a:off x="3724507" y="3033133"/>
            <a:ext cx="5048018" cy="825190"/>
          </a:xfrm>
        </p:spPr>
        <p:txBody>
          <a:bodyPr/>
          <a:lstStyle/>
          <a:p>
            <a:r>
              <a:rPr kumimoji="1" lang="zh-CN" altLang="en-US" dirty="0"/>
              <a:t>需求分析、概要设计</a:t>
            </a:r>
          </a:p>
        </p:txBody>
      </p:sp>
    </p:spTree>
    <p:extLst>
      <p:ext uri="{BB962C8B-B14F-4D97-AF65-F5344CB8AC3E}">
        <p14:creationId xmlns:p14="http://schemas.microsoft.com/office/powerpoint/2010/main" val="653468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04</a:t>
            </a:r>
            <a:r>
              <a:rPr kumimoji="1" lang="zh-CN" altLang="en-US" dirty="0"/>
              <a:t> 需求分析</a:t>
            </a:r>
          </a:p>
        </p:txBody>
      </p:sp>
      <p:sp>
        <p:nvSpPr>
          <p:cNvPr id="11" name="文本框 8"/>
          <p:cNvSpPr txBox="1"/>
          <p:nvPr/>
        </p:nvSpPr>
        <p:spPr>
          <a:xfrm>
            <a:off x="2148116" y="2154999"/>
            <a:ext cx="8918048" cy="1341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用户注册、文件保存、文件上传和文件下载。数据所有者和数据使用者想使用系统功能都需要注册账户。文件拥有者分享文件分为文件上传和文件保存两步。文件上传过程记录文件的基本信息，文件保存包括对文件的加密、将密文上传至区块链等功能。数据使用者申请使用文件需要进行文件下载。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897590" y="1674237"/>
            <a:ext cx="1723549" cy="4533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4">
                    <a:lumMod val="75000"/>
                  </a:schemeClr>
                </a:solidFill>
              </a:rPr>
              <a:t>系统功能需求</a:t>
            </a:r>
            <a:endParaRPr lang="en-US" altLang="zh-CN" sz="2000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A1C483D7-B434-624F-A70C-FEF803A7E32D}"/>
              </a:ext>
            </a:extLst>
          </p:cNvPr>
          <p:cNvSpPr/>
          <p:nvPr/>
        </p:nvSpPr>
        <p:spPr>
          <a:xfrm>
            <a:off x="1897589" y="3610245"/>
            <a:ext cx="1210588" cy="4533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4">
                    <a:lumMod val="75000"/>
                  </a:schemeClr>
                </a:solidFill>
              </a:rPr>
              <a:t>创新设计</a:t>
            </a:r>
            <a:endParaRPr lang="en-US" altLang="zh-CN" sz="2000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20" name="文本框 8">
            <a:extLst>
              <a:ext uri="{FF2B5EF4-FFF2-40B4-BE49-F238E27FC236}">
                <a16:creationId xmlns:a16="http://schemas.microsoft.com/office/drawing/2014/main" id="{139BEC66-BD6D-5D48-8F76-F6DD0B4D7BB3}"/>
              </a:ext>
            </a:extLst>
          </p:cNvPr>
          <p:cNvSpPr txBox="1"/>
          <p:nvPr/>
        </p:nvSpPr>
        <p:spPr>
          <a:xfrm>
            <a:off x="2148116" y="4204796"/>
            <a:ext cx="8918048" cy="7012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基于智能合约的关键字搜索实现对分散存储在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IPFS</a:t>
            </a:r>
            <a:r>
              <a:rPr lang="zh-CN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中的密文建立索引，数据使用者能够对加密后的数据进行检索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。</a:t>
            </a:r>
          </a:p>
        </p:txBody>
      </p:sp>
      <p:sp>
        <p:nvSpPr>
          <p:cNvPr id="21" name="文本框 8">
            <a:hlinkClick r:id="rId3"/>
            <a:extLst>
              <a:ext uri="{FF2B5EF4-FFF2-40B4-BE49-F238E27FC236}">
                <a16:creationId xmlns:a16="http://schemas.microsoft.com/office/drawing/2014/main" id="{FC716DA1-256E-4A48-BD1B-A27E03D6BEBE}"/>
              </a:ext>
            </a:extLst>
          </p:cNvPr>
          <p:cNvSpPr txBox="1"/>
          <p:nvPr/>
        </p:nvSpPr>
        <p:spPr>
          <a:xfrm>
            <a:off x="8663216" y="5423820"/>
            <a:ext cx="2552472" cy="3811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需求规格说明书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.word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82436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04</a:t>
            </a:r>
            <a:r>
              <a:rPr kumimoji="1" lang="zh-CN" altLang="en-US" dirty="0"/>
              <a:t> 概要设计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7639608-46B5-DD43-8AAC-F194C368CE18}"/>
              </a:ext>
            </a:extLst>
          </p:cNvPr>
          <p:cNvSpPr/>
          <p:nvPr/>
        </p:nvSpPr>
        <p:spPr>
          <a:xfrm>
            <a:off x="2811988" y="1467120"/>
            <a:ext cx="1483098" cy="4533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4">
                    <a:lumMod val="75000"/>
                  </a:schemeClr>
                </a:solidFill>
              </a:rPr>
              <a:t>架构设计图</a:t>
            </a:r>
            <a:endParaRPr lang="en-US" altLang="zh-CN" sz="2000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FE18DCD-ED4C-3944-B6D4-68DF6800F1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2219" y="1920514"/>
            <a:ext cx="5374631" cy="4145092"/>
          </a:xfrm>
          <a:prstGeom prst="rect">
            <a:avLst/>
          </a:prstGeom>
        </p:spPr>
      </p:pic>
      <p:sp>
        <p:nvSpPr>
          <p:cNvPr id="11" name="文本框 8">
            <a:hlinkClick r:id="rId4"/>
            <a:extLst>
              <a:ext uri="{FF2B5EF4-FFF2-40B4-BE49-F238E27FC236}">
                <a16:creationId xmlns:a16="http://schemas.microsoft.com/office/drawing/2014/main" id="{73B57F19-AA2A-CB41-9574-30351E424B8A}"/>
              </a:ext>
            </a:extLst>
          </p:cNvPr>
          <p:cNvSpPr txBox="1"/>
          <p:nvPr/>
        </p:nvSpPr>
        <p:spPr>
          <a:xfrm>
            <a:off x="9898706" y="6065606"/>
            <a:ext cx="2146970" cy="3811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架构设计文档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.word</a:t>
            </a:r>
          </a:p>
        </p:txBody>
      </p:sp>
    </p:spTree>
    <p:extLst>
      <p:ext uri="{BB962C8B-B14F-4D97-AF65-F5344CB8AC3E}">
        <p14:creationId xmlns:p14="http://schemas.microsoft.com/office/powerpoint/2010/main" val="213801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zh-CN" altLang="en-US" dirty="0"/>
              <a:t>目录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01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kumimoji="1" lang="zh-CN" altLang="en-US" dirty="0"/>
              <a:t>系统要求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kumimoji="1" lang="en-US" altLang="zh-CN" dirty="0"/>
              <a:t>02</a:t>
            </a:r>
            <a:endParaRPr kumimoji="1"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kumimoji="1" lang="zh-CN" altLang="en-US" dirty="0"/>
              <a:t>成员分工及工作计划</a:t>
            </a: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kumimoji="1" lang="en-US" altLang="zh-CN" dirty="0"/>
              <a:t>03</a:t>
            </a:r>
            <a:endParaRPr kumimoji="1"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kumimoji="1" lang="zh-CN" altLang="en-US" dirty="0"/>
              <a:t>协作管理</a:t>
            </a:r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en-US" altLang="zh-CN" dirty="0"/>
              <a:t>04</a:t>
            </a:r>
            <a:endParaRPr kumimoji="1"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kumimoji="1" lang="zh-CN" altLang="en-US" dirty="0"/>
              <a:t>需求分析、概要设计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kumimoji="1" lang="en-US" altLang="zh-CN" dirty="0"/>
              <a:t>05</a:t>
            </a:r>
            <a:endParaRPr kumimoji="1"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kumimoji="1" lang="zh-CN" altLang="en-US" dirty="0"/>
              <a:t>下一阶段工作</a:t>
            </a:r>
          </a:p>
        </p:txBody>
      </p:sp>
    </p:spTree>
    <p:extLst>
      <p:ext uri="{BB962C8B-B14F-4D97-AF65-F5344CB8AC3E}">
        <p14:creationId xmlns:p14="http://schemas.microsoft.com/office/powerpoint/2010/main" val="193088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05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kumimoji="1" lang="zh-CN" altLang="en-US" dirty="0"/>
              <a:t>下一阶段工作</a:t>
            </a:r>
          </a:p>
        </p:txBody>
      </p:sp>
    </p:spTree>
    <p:extLst>
      <p:ext uri="{BB962C8B-B14F-4D97-AF65-F5344CB8AC3E}">
        <p14:creationId xmlns:p14="http://schemas.microsoft.com/office/powerpoint/2010/main" val="1543755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05</a:t>
            </a:r>
            <a:r>
              <a:rPr kumimoji="1" lang="zh-CN" altLang="en-US" dirty="0"/>
              <a:t> 下一阶段工作</a:t>
            </a:r>
          </a:p>
        </p:txBody>
      </p:sp>
      <p:sp>
        <p:nvSpPr>
          <p:cNvPr id="19" name="文本框 8">
            <a:extLst>
              <a:ext uri="{FF2B5EF4-FFF2-40B4-BE49-F238E27FC236}">
                <a16:creationId xmlns:a16="http://schemas.microsoft.com/office/drawing/2014/main" id="{78EB45C3-318A-0949-965E-65BA03F59466}"/>
              </a:ext>
            </a:extLst>
          </p:cNvPr>
          <p:cNvSpPr txBox="1"/>
          <p:nvPr/>
        </p:nvSpPr>
        <p:spPr>
          <a:xfrm>
            <a:off x="644440" y="2307550"/>
            <a:ext cx="4356177" cy="417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30000"/>
              </a:lnSpc>
              <a:buFont typeface="Arial" charset="0"/>
              <a:buChar char="•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编码任务分工</a:t>
            </a:r>
          </a:p>
        </p:txBody>
      </p:sp>
      <p:sp>
        <p:nvSpPr>
          <p:cNvPr id="20" name="文本框 8">
            <a:extLst>
              <a:ext uri="{FF2B5EF4-FFF2-40B4-BE49-F238E27FC236}">
                <a16:creationId xmlns:a16="http://schemas.microsoft.com/office/drawing/2014/main" id="{4565F243-CADB-374E-B155-DD6074559130}"/>
              </a:ext>
            </a:extLst>
          </p:cNvPr>
          <p:cNvSpPr txBox="1"/>
          <p:nvPr/>
        </p:nvSpPr>
        <p:spPr>
          <a:xfrm>
            <a:off x="644441" y="2754188"/>
            <a:ext cx="4356177" cy="417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30000"/>
              </a:lnSpc>
              <a:buFont typeface="Arial" charset="0"/>
              <a:buChar char="•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各模块接口方案制定</a:t>
            </a:r>
          </a:p>
        </p:txBody>
      </p:sp>
      <p:sp>
        <p:nvSpPr>
          <p:cNvPr id="21" name="文本框 8">
            <a:extLst>
              <a:ext uri="{FF2B5EF4-FFF2-40B4-BE49-F238E27FC236}">
                <a16:creationId xmlns:a16="http://schemas.microsoft.com/office/drawing/2014/main" id="{58C21B51-9A91-C94C-8654-7FACDABFBF68}"/>
              </a:ext>
            </a:extLst>
          </p:cNvPr>
          <p:cNvSpPr txBox="1"/>
          <p:nvPr/>
        </p:nvSpPr>
        <p:spPr>
          <a:xfrm>
            <a:off x="644446" y="1884148"/>
            <a:ext cx="4356177" cy="417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30000"/>
              </a:lnSpc>
              <a:buFont typeface="Arial" charset="0"/>
              <a:buChar char="•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需求分析、概要设计内部评审</a:t>
            </a:r>
          </a:p>
        </p:txBody>
      </p:sp>
      <p:sp>
        <p:nvSpPr>
          <p:cNvPr id="22" name="文本框 8">
            <a:extLst>
              <a:ext uri="{FF2B5EF4-FFF2-40B4-BE49-F238E27FC236}">
                <a16:creationId xmlns:a16="http://schemas.microsoft.com/office/drawing/2014/main" id="{0CB31660-8015-3340-A4B9-04812CBBA79A}"/>
              </a:ext>
            </a:extLst>
          </p:cNvPr>
          <p:cNvSpPr txBox="1"/>
          <p:nvPr/>
        </p:nvSpPr>
        <p:spPr>
          <a:xfrm>
            <a:off x="644442" y="3181923"/>
            <a:ext cx="4356177" cy="417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30000"/>
              </a:lnSpc>
              <a:buFont typeface="Arial" charset="0"/>
              <a:buChar char="•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编码开发</a:t>
            </a:r>
          </a:p>
        </p:txBody>
      </p:sp>
      <p:sp>
        <p:nvSpPr>
          <p:cNvPr id="23" name="文本框 8">
            <a:extLst>
              <a:ext uri="{FF2B5EF4-FFF2-40B4-BE49-F238E27FC236}">
                <a16:creationId xmlns:a16="http://schemas.microsoft.com/office/drawing/2014/main" id="{2F582FB8-C90C-8A44-AB23-539E89406F75}"/>
              </a:ext>
            </a:extLst>
          </p:cNvPr>
          <p:cNvSpPr txBox="1"/>
          <p:nvPr/>
        </p:nvSpPr>
        <p:spPr>
          <a:xfrm>
            <a:off x="644443" y="3624228"/>
            <a:ext cx="4356177" cy="417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30000"/>
              </a:lnSpc>
              <a:buFont typeface="Arial" charset="0"/>
              <a:buChar char="•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接口联调、集成测试</a:t>
            </a: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9EA8CD96-8745-2440-A3FE-787FD55881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9303" y="2331299"/>
            <a:ext cx="8603771" cy="3819894"/>
          </a:xfrm>
          <a:prstGeom prst="rect">
            <a:avLst/>
          </a:prstGeom>
        </p:spPr>
      </p:pic>
      <p:sp>
        <p:nvSpPr>
          <p:cNvPr id="25" name="文本框 8">
            <a:extLst>
              <a:ext uri="{FF2B5EF4-FFF2-40B4-BE49-F238E27FC236}">
                <a16:creationId xmlns:a16="http://schemas.microsoft.com/office/drawing/2014/main" id="{E0E0C50B-7975-8147-B256-AE72B49CA0A4}"/>
              </a:ext>
            </a:extLst>
          </p:cNvPr>
          <p:cNvSpPr txBox="1"/>
          <p:nvPr/>
        </p:nvSpPr>
        <p:spPr>
          <a:xfrm>
            <a:off x="644440" y="1514621"/>
            <a:ext cx="4356177" cy="417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30000"/>
              </a:lnSpc>
              <a:buFont typeface="Arial" charset="0"/>
              <a:buChar char="•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智能合约技术的研究选型确认</a:t>
            </a:r>
          </a:p>
        </p:txBody>
      </p:sp>
    </p:spTree>
    <p:extLst>
      <p:ext uri="{BB962C8B-B14F-4D97-AF65-F5344CB8AC3E}">
        <p14:creationId xmlns:p14="http://schemas.microsoft.com/office/powerpoint/2010/main" val="1130698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zh-CN" dirty="0"/>
              <a:t>THANK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YOU!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31768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01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kumimoji="1" lang="zh-CN" altLang="en-US" dirty="0"/>
              <a:t>系统要求</a:t>
            </a:r>
          </a:p>
        </p:txBody>
      </p:sp>
    </p:spTree>
    <p:extLst>
      <p:ext uri="{BB962C8B-B14F-4D97-AF65-F5344CB8AC3E}">
        <p14:creationId xmlns:p14="http://schemas.microsoft.com/office/powerpoint/2010/main" val="486006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01</a:t>
            </a:r>
            <a:r>
              <a:rPr kumimoji="1" lang="zh-CN" altLang="en-US" dirty="0"/>
              <a:t> 系统要求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2D5CE988-5246-404F-9A49-2BE3F0852126}"/>
              </a:ext>
            </a:extLst>
          </p:cNvPr>
          <p:cNvGrpSpPr/>
          <p:nvPr/>
        </p:nvGrpSpPr>
        <p:grpSpPr>
          <a:xfrm>
            <a:off x="3603018" y="1812267"/>
            <a:ext cx="7941281" cy="1677767"/>
            <a:chOff x="3122511" y="3233854"/>
            <a:chExt cx="7941281" cy="1677767"/>
          </a:xfrm>
        </p:grpSpPr>
        <p:sp>
          <p:nvSpPr>
            <p:cNvPr id="3" name="矩形 2"/>
            <p:cNvSpPr/>
            <p:nvPr/>
          </p:nvSpPr>
          <p:spPr>
            <a:xfrm flipV="1">
              <a:off x="3182918" y="3233854"/>
              <a:ext cx="765739" cy="4571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" name="文本框 8"/>
            <p:cNvSpPr txBox="1"/>
            <p:nvPr/>
          </p:nvSpPr>
          <p:spPr>
            <a:xfrm>
              <a:off x="3938759" y="3726297"/>
              <a:ext cx="7125033" cy="1185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zh-CN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实现一个分布式数据存储与共享方案，将</a:t>
              </a: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IPFS</a:t>
              </a:r>
              <a:r>
                <a:rPr lang="zh-CN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（星际文件系统）、区块链和</a:t>
              </a: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ABE</a:t>
              </a:r>
              <a:r>
                <a:rPr lang="zh-CN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技术结合起来。数据所有者能够向数据使用者分发密钥，通过指定访问策略对共享数据进行加密，实现细粒度访问控制。基于智能合约的关键字搜索实现对分散存储在</a:t>
              </a: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IPFS</a:t>
              </a:r>
              <a:r>
                <a:rPr lang="zh-CN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中的密文建立索引，数据使用者能够对加密后的数据进行检索。本课题的创新点在于智能合约的设计。 </a:t>
              </a:r>
              <a:endPara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3994987" y="3279015"/>
              <a:ext cx="1210588" cy="45339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lnSpc>
                  <a:spcPct val="130000"/>
                </a:lnSpc>
              </a:pPr>
              <a:r>
                <a:rPr lang="zh-CN" altLang="en-US" sz="2000" b="1" dirty="0">
                  <a:solidFill>
                    <a:schemeClr val="accent1"/>
                  </a:solidFill>
                </a:rPr>
                <a:t>课题要求</a:t>
              </a:r>
              <a:endParaRPr lang="en-US" altLang="zh-CN" sz="2000" b="1" dirty="0">
                <a:solidFill>
                  <a:schemeClr val="accent1"/>
                </a:solidFill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3122511" y="3233854"/>
              <a:ext cx="816249" cy="89255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lnSpc>
                  <a:spcPct val="130000"/>
                </a:lnSpc>
              </a:pPr>
              <a:r>
                <a:rPr lang="en-US" altLang="zh-CN" sz="4000" b="1" dirty="0">
                  <a:solidFill>
                    <a:schemeClr val="accent1"/>
                  </a:solidFill>
                </a:rPr>
                <a:t>01</a:t>
              </a:r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42A78BD7-5A40-0D4F-BB1A-28C9049CD2DA}"/>
              </a:ext>
            </a:extLst>
          </p:cNvPr>
          <p:cNvGrpSpPr/>
          <p:nvPr/>
        </p:nvGrpSpPr>
        <p:grpSpPr>
          <a:xfrm>
            <a:off x="3603018" y="3936758"/>
            <a:ext cx="7941281" cy="1677767"/>
            <a:chOff x="7161866" y="3233854"/>
            <a:chExt cx="7941281" cy="1677767"/>
          </a:xfrm>
        </p:grpSpPr>
        <p:sp>
          <p:nvSpPr>
            <p:cNvPr id="9" name="矩形 8"/>
            <p:cNvSpPr/>
            <p:nvPr/>
          </p:nvSpPr>
          <p:spPr>
            <a:xfrm flipV="1">
              <a:off x="7222273" y="3233854"/>
              <a:ext cx="765739" cy="45719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文本框 8"/>
            <p:cNvSpPr txBox="1"/>
            <p:nvPr/>
          </p:nvSpPr>
          <p:spPr>
            <a:xfrm>
              <a:off x="7978114" y="3726297"/>
              <a:ext cx="7125033" cy="1185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zh-CN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用户注册、文件保存、文件上传和文件下载。数据所有者和数据使用者想使用系统功能都需要注册账户。文件拥有者分享文件分为文件上传和文件保存两步。文件上传过程记录文件的基本信息，文件保存包括对文件的加密、将密文上传至区块链等功能。数据使用者申请使用文件需要进行文件下载。 </a:t>
              </a:r>
              <a:endPara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8034342" y="3279015"/>
              <a:ext cx="1210588" cy="45339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lnSpc>
                  <a:spcPct val="130000"/>
                </a:lnSpc>
              </a:pPr>
              <a:r>
                <a:rPr lang="zh-CN" altLang="en-US" sz="2000" b="1" dirty="0">
                  <a:solidFill>
                    <a:schemeClr val="accent1">
                      <a:lumMod val="75000"/>
                    </a:schemeClr>
                  </a:solidFill>
                </a:rPr>
                <a:t>功能要求</a:t>
              </a:r>
              <a:endParaRPr lang="en-US" altLang="zh-CN" sz="2000" b="1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7161866" y="3233854"/>
              <a:ext cx="816249" cy="89255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lnSpc>
                  <a:spcPct val="130000"/>
                </a:lnSpc>
              </a:pPr>
              <a:r>
                <a:rPr lang="en-US" altLang="zh-CN" sz="4000" b="1" dirty="0">
                  <a:solidFill>
                    <a:schemeClr val="accent1">
                      <a:lumMod val="75000"/>
                    </a:schemeClr>
                  </a:solidFill>
                </a:rPr>
                <a:t>02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31083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01</a:t>
            </a:r>
            <a:r>
              <a:rPr kumimoji="1" lang="zh-CN" altLang="en-US" dirty="0"/>
              <a:t> 系统要求</a:t>
            </a:r>
          </a:p>
        </p:txBody>
      </p:sp>
      <p:sp>
        <p:nvSpPr>
          <p:cNvPr id="4" name="矩形 3"/>
          <p:cNvSpPr/>
          <p:nvPr/>
        </p:nvSpPr>
        <p:spPr>
          <a:xfrm>
            <a:off x="579577" y="1404913"/>
            <a:ext cx="1210588" cy="4533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1"/>
                </a:solidFill>
              </a:rPr>
              <a:t>原理支撑</a:t>
            </a:r>
            <a:endParaRPr lang="en-US" altLang="zh-CN" sz="2000" b="1" dirty="0">
              <a:solidFill>
                <a:schemeClr val="accent1"/>
              </a:solidFill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BD49DCA9-2CA8-C147-B4A6-154AA345523B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6217" y="1631610"/>
            <a:ext cx="4879340" cy="47218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03633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02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6"/>
          </p:nvPr>
        </p:nvSpPr>
        <p:spPr>
          <a:xfrm>
            <a:off x="3724506" y="3033133"/>
            <a:ext cx="5033731" cy="825190"/>
          </a:xfrm>
        </p:spPr>
        <p:txBody>
          <a:bodyPr/>
          <a:lstStyle/>
          <a:p>
            <a:r>
              <a:rPr kumimoji="1" lang="zh-CN" altLang="en-US" dirty="0"/>
              <a:t>成员分工及工作计划</a:t>
            </a:r>
          </a:p>
        </p:txBody>
      </p:sp>
    </p:spTree>
    <p:extLst>
      <p:ext uri="{BB962C8B-B14F-4D97-AF65-F5344CB8AC3E}">
        <p14:creationId xmlns:p14="http://schemas.microsoft.com/office/powerpoint/2010/main" val="777134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02</a:t>
            </a:r>
            <a:r>
              <a:rPr kumimoji="1" lang="zh-CN" altLang="en-US" dirty="0"/>
              <a:t> 成员分工</a:t>
            </a: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B275ECFC-00F6-024E-B5B7-4548BD2AEA41}"/>
              </a:ext>
            </a:extLst>
          </p:cNvPr>
          <p:cNvGrpSpPr/>
          <p:nvPr/>
        </p:nvGrpSpPr>
        <p:grpSpPr>
          <a:xfrm>
            <a:off x="930196" y="1108116"/>
            <a:ext cx="4356178" cy="1809324"/>
            <a:chOff x="887334" y="1208128"/>
            <a:chExt cx="4356178" cy="1809324"/>
          </a:xfrm>
        </p:grpSpPr>
        <p:sp>
          <p:nvSpPr>
            <p:cNvPr id="8" name="文本框 8"/>
            <p:cNvSpPr txBox="1"/>
            <p:nvPr/>
          </p:nvSpPr>
          <p:spPr>
            <a:xfrm>
              <a:off x="887335" y="1208128"/>
              <a:ext cx="4356177" cy="308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85750" indent="-285750">
                <a:lnSpc>
                  <a:spcPct val="130000"/>
                </a:lnSpc>
                <a:buFont typeface="Arial" charset="0"/>
                <a:buChar char="•"/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项目经理、需求分析师：曹俊燚</a:t>
              </a: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5BDF8E99-6605-8943-91F9-0EA293E7E1F6}"/>
                </a:ext>
              </a:extLst>
            </p:cNvPr>
            <p:cNvSpPr txBox="1"/>
            <p:nvPr/>
          </p:nvSpPr>
          <p:spPr>
            <a:xfrm>
              <a:off x="887335" y="1591125"/>
              <a:ext cx="4356177" cy="308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85750" indent="-285750">
                <a:lnSpc>
                  <a:spcPct val="130000"/>
                </a:lnSpc>
                <a:buFont typeface="Arial" charset="0"/>
                <a:buChar char="•"/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美工总监：赵梓清</a:t>
              </a: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65A748CE-6F6A-9A48-8A36-666877FCE63C}"/>
                </a:ext>
              </a:extLst>
            </p:cNvPr>
            <p:cNvSpPr txBox="1"/>
            <p:nvPr/>
          </p:nvSpPr>
          <p:spPr>
            <a:xfrm>
              <a:off x="887335" y="1974122"/>
              <a:ext cx="4356177" cy="308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85750" indent="-285750">
                <a:lnSpc>
                  <a:spcPct val="130000"/>
                </a:lnSpc>
                <a:buFont typeface="Arial" charset="0"/>
                <a:buChar char="•"/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前端开发负责人：金晨</a:t>
              </a: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082CCB1E-1005-A84D-B9A5-939AE5CF3017}"/>
                </a:ext>
              </a:extLst>
            </p:cNvPr>
            <p:cNvSpPr txBox="1"/>
            <p:nvPr/>
          </p:nvSpPr>
          <p:spPr>
            <a:xfrm>
              <a:off x="887335" y="2357119"/>
              <a:ext cx="4356177" cy="308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85750" indent="-285750">
                <a:lnSpc>
                  <a:spcPct val="130000"/>
                </a:lnSpc>
                <a:buFont typeface="Arial" charset="0"/>
                <a:buChar char="•"/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技术架构负责人：侯添久</a:t>
              </a: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FFA3C7B6-FB2A-6441-9DE9-4D31D59C4C1F}"/>
                </a:ext>
              </a:extLst>
            </p:cNvPr>
            <p:cNvSpPr txBox="1"/>
            <p:nvPr/>
          </p:nvSpPr>
          <p:spPr>
            <a:xfrm>
              <a:off x="887334" y="2708457"/>
              <a:ext cx="4356177" cy="308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85750" indent="-285750">
                <a:lnSpc>
                  <a:spcPct val="130000"/>
                </a:lnSpc>
                <a:buFont typeface="Arial" charset="0"/>
                <a:buChar char="•"/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测试负责人：卢茜君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61798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02</a:t>
            </a:r>
            <a:r>
              <a:rPr kumimoji="1" lang="zh-CN" altLang="en-US" dirty="0"/>
              <a:t> 成员分工</a:t>
            </a: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B275ECFC-00F6-024E-B5B7-4548BD2AEA41}"/>
              </a:ext>
            </a:extLst>
          </p:cNvPr>
          <p:cNvGrpSpPr/>
          <p:nvPr/>
        </p:nvGrpSpPr>
        <p:grpSpPr>
          <a:xfrm>
            <a:off x="930196" y="1108116"/>
            <a:ext cx="4356178" cy="1809324"/>
            <a:chOff x="887334" y="1208128"/>
            <a:chExt cx="4356178" cy="1809324"/>
          </a:xfrm>
        </p:grpSpPr>
        <p:sp>
          <p:nvSpPr>
            <p:cNvPr id="8" name="文本框 8"/>
            <p:cNvSpPr txBox="1"/>
            <p:nvPr/>
          </p:nvSpPr>
          <p:spPr>
            <a:xfrm>
              <a:off x="887335" y="1208128"/>
              <a:ext cx="4356177" cy="308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85750" indent="-285750">
                <a:lnSpc>
                  <a:spcPct val="130000"/>
                </a:lnSpc>
                <a:buFont typeface="Arial" charset="0"/>
                <a:buChar char="•"/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项目经理、需求分析师：曹俊燚</a:t>
              </a: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5BDF8E99-6605-8943-91F9-0EA293E7E1F6}"/>
                </a:ext>
              </a:extLst>
            </p:cNvPr>
            <p:cNvSpPr txBox="1"/>
            <p:nvPr/>
          </p:nvSpPr>
          <p:spPr>
            <a:xfrm>
              <a:off x="887335" y="1591125"/>
              <a:ext cx="4356177" cy="308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85750" indent="-285750">
                <a:lnSpc>
                  <a:spcPct val="130000"/>
                </a:lnSpc>
                <a:buFont typeface="Arial" charset="0"/>
                <a:buChar char="•"/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美工总监：赵梓清</a:t>
              </a: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65A748CE-6F6A-9A48-8A36-666877FCE63C}"/>
                </a:ext>
              </a:extLst>
            </p:cNvPr>
            <p:cNvSpPr txBox="1"/>
            <p:nvPr/>
          </p:nvSpPr>
          <p:spPr>
            <a:xfrm>
              <a:off x="887335" y="1974122"/>
              <a:ext cx="4356177" cy="308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85750" indent="-285750">
                <a:lnSpc>
                  <a:spcPct val="130000"/>
                </a:lnSpc>
                <a:buFont typeface="Arial" charset="0"/>
                <a:buChar char="•"/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前端开发负责人：金晨</a:t>
              </a: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082CCB1E-1005-A84D-B9A5-939AE5CF3017}"/>
                </a:ext>
              </a:extLst>
            </p:cNvPr>
            <p:cNvSpPr txBox="1"/>
            <p:nvPr/>
          </p:nvSpPr>
          <p:spPr>
            <a:xfrm>
              <a:off x="887335" y="2357119"/>
              <a:ext cx="4356177" cy="308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85750" indent="-285750">
                <a:lnSpc>
                  <a:spcPct val="130000"/>
                </a:lnSpc>
                <a:buFont typeface="Arial" charset="0"/>
                <a:buChar char="•"/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技术架构负责人：侯添久</a:t>
              </a: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FFA3C7B6-FB2A-6441-9DE9-4D31D59C4C1F}"/>
                </a:ext>
              </a:extLst>
            </p:cNvPr>
            <p:cNvSpPr txBox="1"/>
            <p:nvPr/>
          </p:nvSpPr>
          <p:spPr>
            <a:xfrm>
              <a:off x="887334" y="2708457"/>
              <a:ext cx="4356177" cy="308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85750" indent="-285750">
                <a:lnSpc>
                  <a:spcPct val="130000"/>
                </a:lnSpc>
                <a:buFont typeface="Arial" charset="0"/>
                <a:buChar char="•"/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测试负责人：卢茜君</a:t>
              </a:r>
            </a:p>
          </p:txBody>
        </p:sp>
      </p:grpSp>
      <p:sp>
        <p:nvSpPr>
          <p:cNvPr id="15" name="文本框 8">
            <a:extLst>
              <a:ext uri="{FF2B5EF4-FFF2-40B4-BE49-F238E27FC236}">
                <a16:creationId xmlns:a16="http://schemas.microsoft.com/office/drawing/2014/main" id="{CF2F0B74-8AE1-6946-A677-6E1B4CACD4B2}"/>
              </a:ext>
            </a:extLst>
          </p:cNvPr>
          <p:cNvSpPr txBox="1"/>
          <p:nvPr/>
        </p:nvSpPr>
        <p:spPr>
          <a:xfrm>
            <a:off x="930196" y="3757436"/>
            <a:ext cx="7528004" cy="5490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曹俊燚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：</a:t>
            </a:r>
            <a:r>
              <a:rPr lang="zh-CN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负责规划项目整体进度安排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、风险把控</a:t>
            </a:r>
            <a:r>
              <a:rPr lang="zh-CN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，及项目的需求分析。同时曹俊燚作为后端开发人员参与系统的编码实现过程，并且负责系统的最终打包上线工作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1161622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02</a:t>
            </a:r>
            <a:r>
              <a:rPr kumimoji="1" lang="zh-CN" altLang="en-US" dirty="0"/>
              <a:t> 成员分工</a:t>
            </a: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B275ECFC-00F6-024E-B5B7-4548BD2AEA41}"/>
              </a:ext>
            </a:extLst>
          </p:cNvPr>
          <p:cNvGrpSpPr/>
          <p:nvPr/>
        </p:nvGrpSpPr>
        <p:grpSpPr>
          <a:xfrm>
            <a:off x="930196" y="1108116"/>
            <a:ext cx="4356178" cy="1809324"/>
            <a:chOff x="887334" y="1208128"/>
            <a:chExt cx="4356178" cy="1809324"/>
          </a:xfrm>
        </p:grpSpPr>
        <p:sp>
          <p:nvSpPr>
            <p:cNvPr id="8" name="文本框 8"/>
            <p:cNvSpPr txBox="1"/>
            <p:nvPr/>
          </p:nvSpPr>
          <p:spPr>
            <a:xfrm>
              <a:off x="887335" y="1208128"/>
              <a:ext cx="4356177" cy="308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85750" indent="-285750">
                <a:lnSpc>
                  <a:spcPct val="130000"/>
                </a:lnSpc>
                <a:buFont typeface="Arial" charset="0"/>
                <a:buChar char="•"/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项目经理、需求分析师：曹俊燚</a:t>
              </a: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5BDF8E99-6605-8943-91F9-0EA293E7E1F6}"/>
                </a:ext>
              </a:extLst>
            </p:cNvPr>
            <p:cNvSpPr txBox="1"/>
            <p:nvPr/>
          </p:nvSpPr>
          <p:spPr>
            <a:xfrm>
              <a:off x="887335" y="1591125"/>
              <a:ext cx="4356177" cy="308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85750" indent="-285750">
                <a:lnSpc>
                  <a:spcPct val="130000"/>
                </a:lnSpc>
                <a:buFont typeface="Arial" charset="0"/>
                <a:buChar char="•"/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美工总监：赵梓清</a:t>
              </a: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65A748CE-6F6A-9A48-8A36-666877FCE63C}"/>
                </a:ext>
              </a:extLst>
            </p:cNvPr>
            <p:cNvSpPr txBox="1"/>
            <p:nvPr/>
          </p:nvSpPr>
          <p:spPr>
            <a:xfrm>
              <a:off x="887335" y="1974122"/>
              <a:ext cx="4356177" cy="308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85750" indent="-285750">
                <a:lnSpc>
                  <a:spcPct val="130000"/>
                </a:lnSpc>
                <a:buFont typeface="Arial" charset="0"/>
                <a:buChar char="•"/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前端开发负责人：金晨</a:t>
              </a: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082CCB1E-1005-A84D-B9A5-939AE5CF3017}"/>
                </a:ext>
              </a:extLst>
            </p:cNvPr>
            <p:cNvSpPr txBox="1"/>
            <p:nvPr/>
          </p:nvSpPr>
          <p:spPr>
            <a:xfrm>
              <a:off x="887335" y="2357119"/>
              <a:ext cx="4356177" cy="308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85750" indent="-285750">
                <a:lnSpc>
                  <a:spcPct val="130000"/>
                </a:lnSpc>
                <a:buFont typeface="Arial" charset="0"/>
                <a:buChar char="•"/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技术架构负责人：侯添久</a:t>
              </a: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FFA3C7B6-FB2A-6441-9DE9-4D31D59C4C1F}"/>
                </a:ext>
              </a:extLst>
            </p:cNvPr>
            <p:cNvSpPr txBox="1"/>
            <p:nvPr/>
          </p:nvSpPr>
          <p:spPr>
            <a:xfrm>
              <a:off x="887334" y="2708457"/>
              <a:ext cx="4356177" cy="308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85750" indent="-285750">
                <a:lnSpc>
                  <a:spcPct val="130000"/>
                </a:lnSpc>
                <a:buFont typeface="Arial" charset="0"/>
                <a:buChar char="•"/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测试负责人：卢茜君</a:t>
              </a:r>
            </a:p>
          </p:txBody>
        </p:sp>
      </p:grpSp>
      <p:sp>
        <p:nvSpPr>
          <p:cNvPr id="15" name="文本框 8">
            <a:extLst>
              <a:ext uri="{FF2B5EF4-FFF2-40B4-BE49-F238E27FC236}">
                <a16:creationId xmlns:a16="http://schemas.microsoft.com/office/drawing/2014/main" id="{CF2F0B74-8AE1-6946-A677-6E1B4CACD4B2}"/>
              </a:ext>
            </a:extLst>
          </p:cNvPr>
          <p:cNvSpPr txBox="1"/>
          <p:nvPr/>
        </p:nvSpPr>
        <p:spPr>
          <a:xfrm>
            <a:off x="930196" y="3757436"/>
            <a:ext cx="7528004" cy="789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赵梓清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：</a:t>
            </a:r>
            <a:r>
              <a:rPr lang="zh-CN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根据需求分析中的功能概述与原型界面设计绘制系统界面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UI</a:t>
            </a:r>
            <a:r>
              <a:rPr lang="zh-CN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图，系统的界面规划与展现形式需与前端开发负责人做好对接确认。同时赵梓清作为需求分析助理参与需求分析工作中，协助曹俊燚开展工作，并编写最终的系统用户说明手册。 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45827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模板页面">
  <a:themeElements>
    <a:clrScheme name="自定义 39">
      <a:dk1>
        <a:srgbClr val="000000"/>
      </a:dk1>
      <a:lt1>
        <a:srgbClr val="FFFFFF"/>
      </a:lt1>
      <a:dk2>
        <a:srgbClr val="000000"/>
      </a:dk2>
      <a:lt2>
        <a:srgbClr val="FFFDFD"/>
      </a:lt2>
      <a:accent1>
        <a:srgbClr val="39A9DE"/>
      </a:accent1>
      <a:accent2>
        <a:srgbClr val="838FD4"/>
      </a:accent2>
      <a:accent3>
        <a:srgbClr val="41C0B8"/>
      </a:accent3>
      <a:accent4>
        <a:srgbClr val="91CE6F"/>
      </a:accent4>
      <a:accent5>
        <a:srgbClr val="A0CD4E"/>
      </a:accent5>
      <a:accent6>
        <a:srgbClr val="515151"/>
      </a:accent6>
      <a:hlink>
        <a:srgbClr val="0563C1"/>
      </a:hlink>
      <a:folHlink>
        <a:srgbClr val="954F72"/>
      </a:folHlink>
    </a:clrScheme>
    <a:fontScheme name="自定义 46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lnSpc>
            <a:spcPct val="130000"/>
          </a:lnSpc>
          <a:defRPr sz="1200" dirty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lnSpc>
            <a:spcPct val="130000"/>
          </a:lnSpc>
          <a:spcBef>
            <a:spcPts val="600"/>
          </a:spcBef>
          <a:defRPr sz="1200" kern="0" dirty="0">
            <a:latin typeface="微软雅黑" panose="020B0503020204020204" pitchFamily="34" charset="-122"/>
            <a:ea typeface="微软雅黑" panose="020B0503020204020204" pitchFamily="34" charset="-122"/>
            <a:cs typeface="+mn-ea"/>
            <a:sym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893</TotalTime>
  <Words>1083</Words>
  <Application>Microsoft Macintosh PowerPoint</Application>
  <PresentationFormat>宽屏</PresentationFormat>
  <Paragraphs>132</Paragraphs>
  <Slides>22</Slides>
  <Notes>22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22</vt:i4>
      </vt:variant>
    </vt:vector>
  </HeadingPairs>
  <TitlesOfParts>
    <vt:vector size="31" baseType="lpstr">
      <vt:lpstr>等线</vt:lpstr>
      <vt:lpstr>宋体</vt:lpstr>
      <vt:lpstr>Microsoft YaHei</vt:lpstr>
      <vt:lpstr>Microsoft YaHei</vt:lpstr>
      <vt:lpstr>Segoe UI Light</vt:lpstr>
      <vt:lpstr>Arial</vt:lpstr>
      <vt:lpstr>Century Gothic</vt:lpstr>
      <vt:lpstr>模板页面</vt:lpstr>
      <vt:lpstr>OfficePLUS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/>
  <LinksUpToDate>false</LinksUpToDate>
  <SharedDoc>false</SharedDoc>
  <HyperlinkBase/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OfficePLUS</dc:creator>
  <cp:keywords/>
  <dc:description/>
  <cp:lastModifiedBy>曹 俊燚</cp:lastModifiedBy>
  <cp:revision>129</cp:revision>
  <dcterms:created xsi:type="dcterms:W3CDTF">2015-08-18T02:51:41Z</dcterms:created>
  <dcterms:modified xsi:type="dcterms:W3CDTF">2019-08-29T02:32:17Z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v-yunxl@microsoft.com</vt:lpwstr>
  </property>
  <property fmtid="{D5CDD505-2E9C-101B-9397-08002B2CF9AE}" pid="5" name="MSIP_Label_f42aa342-8706-4288-bd11-ebb85995028c_SetDate">
    <vt:lpwstr>2017-12-21T07:59:02.1865679Z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